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1" r:id="rId5"/>
    <p:sldMasterId id="2147483663" r:id="rId6"/>
    <p:sldMasterId id="2147483666" r:id="rId7"/>
  </p:sldMasterIdLst>
  <p:notesMasterIdLst>
    <p:notesMasterId r:id="rId23"/>
  </p:notesMasterIdLst>
  <p:handoutMasterIdLst>
    <p:handoutMasterId r:id="rId24"/>
  </p:handoutMasterIdLst>
  <p:sldIdLst>
    <p:sldId id="263" r:id="rId8"/>
    <p:sldId id="524" r:id="rId9"/>
    <p:sldId id="542" r:id="rId10"/>
    <p:sldId id="543" r:id="rId11"/>
    <p:sldId id="544" r:id="rId12"/>
    <p:sldId id="539" r:id="rId13"/>
    <p:sldId id="541" r:id="rId14"/>
    <p:sldId id="540" r:id="rId15"/>
    <p:sldId id="546" r:id="rId16"/>
    <p:sldId id="547" r:id="rId17"/>
    <p:sldId id="545" r:id="rId18"/>
    <p:sldId id="549" r:id="rId19"/>
    <p:sldId id="548" r:id="rId20"/>
    <p:sldId id="550" r:id="rId21"/>
    <p:sldId id="275" r:id="rId22"/>
  </p:sldIdLst>
  <p:sldSz cx="13004800" cy="9753600"/>
  <p:notesSz cx="9928225" cy="679767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F0D9"/>
    <a:srgbClr val="F8CBAD"/>
    <a:srgbClr val="FFF2CC"/>
    <a:srgbClr val="6699FF"/>
    <a:srgbClr val="F3C000"/>
    <a:srgbClr val="00793C"/>
    <a:srgbClr val="C34322"/>
    <a:srgbClr val="9F7C6D"/>
    <a:srgbClr val="009999"/>
    <a:srgbClr val="A1D6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744" autoAdjust="0"/>
  </p:normalViewPr>
  <p:slideViewPr>
    <p:cSldViewPr snapToGrid="0">
      <p:cViewPr varScale="1">
        <p:scale>
          <a:sx n="46" d="100"/>
          <a:sy n="46" d="100"/>
        </p:scale>
        <p:origin x="1242" y="54"/>
      </p:cViewPr>
      <p:guideLst>
        <p:guide orient="horz" pos="3072"/>
        <p:guide pos="4096"/>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B7608B-BB58-4F40-A842-F5BFD1D943CC}"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GB"/>
        </a:p>
      </dgm:t>
    </dgm:pt>
    <dgm:pt modelId="{A402CD86-AC42-4A81-B40A-BBA57B1E13F8}">
      <dgm:prSet phldrT="[Text]" custT="1"/>
      <dgm:spPr/>
      <dgm:t>
        <a:bodyPr/>
        <a:lstStyle/>
        <a:p>
          <a:pPr algn="l">
            <a:buFont typeface="Wingdings" panose="05000000000000000000" pitchFamily="2" charset="2"/>
            <a:buChar char="ü"/>
          </a:pPr>
          <a:r>
            <a:rPr lang="fr-FR" sz="3600" dirty="0">
              <a:latin typeface="Source Sans Pro" panose="020B0503030403020204" pitchFamily="34" charset="0"/>
              <a:cs typeface="Arial" panose="020B0604020202020204" pitchFamily="34" charset="0"/>
            </a:rPr>
            <a:t>Développer une stratégie de communication du projet sur trois ans (2024-2026) </a:t>
          </a:r>
          <a:endParaRPr lang="en-GB" sz="3600" dirty="0"/>
        </a:p>
      </dgm:t>
    </dgm:pt>
    <dgm:pt modelId="{E56A0DAA-385A-4C8A-BE96-430C06A50A7B}" type="parTrans" cxnId="{A5F4B143-C138-49E5-A3AA-1B7FF7D20625}">
      <dgm:prSet/>
      <dgm:spPr/>
      <dgm:t>
        <a:bodyPr/>
        <a:lstStyle/>
        <a:p>
          <a:pPr algn="l"/>
          <a:endParaRPr lang="en-GB" sz="2000"/>
        </a:p>
      </dgm:t>
    </dgm:pt>
    <dgm:pt modelId="{89D934BF-EE00-4A24-A6B7-0E7374FA4576}" type="sibTrans" cxnId="{A5F4B143-C138-49E5-A3AA-1B7FF7D20625}">
      <dgm:prSet/>
      <dgm:spPr/>
      <dgm:t>
        <a:bodyPr/>
        <a:lstStyle/>
        <a:p>
          <a:pPr algn="l"/>
          <a:endParaRPr lang="en-GB" sz="2000"/>
        </a:p>
      </dgm:t>
    </dgm:pt>
    <dgm:pt modelId="{A6834840-D972-45BC-B02C-6A744B461E7A}">
      <dgm:prSet phldrT="[Text]" custT="1"/>
      <dgm:spPr/>
      <dgm:t>
        <a:bodyPr/>
        <a:lstStyle/>
        <a:p>
          <a:pPr algn="l"/>
          <a:r>
            <a:rPr lang="fr-FR" sz="2800" dirty="0">
              <a:latin typeface="Arial" panose="020B0604020202020204" pitchFamily="34" charset="0"/>
              <a:cs typeface="Arial" panose="020B0604020202020204" pitchFamily="34" charset="0"/>
            </a:rPr>
            <a:t>Contribuer à créer une </a:t>
          </a:r>
          <a:r>
            <a:rPr lang="fr-FR" sz="2800" dirty="0">
              <a:solidFill>
                <a:srgbClr val="FF0000"/>
              </a:solidFill>
              <a:latin typeface="Arial" panose="020B0604020202020204" pitchFamily="34" charset="0"/>
              <a:cs typeface="Arial" panose="020B0604020202020204" pitchFamily="34" charset="0"/>
            </a:rPr>
            <a:t>meilleure visibilité </a:t>
          </a:r>
          <a:r>
            <a:rPr lang="fr-FR" sz="2800" dirty="0">
              <a:latin typeface="Arial" panose="020B0604020202020204" pitchFamily="34" charset="0"/>
              <a:cs typeface="Arial" panose="020B0604020202020204" pitchFamily="34" charset="0"/>
            </a:rPr>
            <a:t>et à renforcer la </a:t>
          </a:r>
          <a:r>
            <a:rPr lang="fr-FR" sz="2800" dirty="0">
              <a:solidFill>
                <a:srgbClr val="FF0000"/>
              </a:solidFill>
              <a:latin typeface="Arial" panose="020B0604020202020204" pitchFamily="34" charset="0"/>
              <a:cs typeface="Arial" panose="020B0604020202020204" pitchFamily="34" charset="0"/>
            </a:rPr>
            <a:t>sensibilisation</a:t>
          </a:r>
          <a:r>
            <a:rPr lang="fr-FR" sz="2800" dirty="0">
              <a:latin typeface="Arial" panose="020B0604020202020204" pitchFamily="34" charset="0"/>
              <a:cs typeface="Arial" panose="020B0604020202020204" pitchFamily="34" charset="0"/>
            </a:rPr>
            <a:t> et </a:t>
          </a:r>
          <a:r>
            <a:rPr lang="fr-FR" sz="2800" dirty="0">
              <a:solidFill>
                <a:srgbClr val="FF0000"/>
              </a:solidFill>
              <a:latin typeface="Arial" panose="020B0604020202020204" pitchFamily="34" charset="0"/>
              <a:cs typeface="Arial" panose="020B0604020202020204" pitchFamily="34" charset="0"/>
            </a:rPr>
            <a:t>la connaissance du programme WURI</a:t>
          </a:r>
          <a:endParaRPr lang="en-GB" sz="2800" dirty="0"/>
        </a:p>
      </dgm:t>
    </dgm:pt>
    <dgm:pt modelId="{5EB2EC03-20DD-4CC9-AC16-1F1FF23AB0BD}" type="parTrans" cxnId="{AD193920-7380-4830-B149-E1D221424131}">
      <dgm:prSet/>
      <dgm:spPr/>
      <dgm:t>
        <a:bodyPr/>
        <a:lstStyle/>
        <a:p>
          <a:pPr algn="l"/>
          <a:endParaRPr lang="en-GB" sz="2000"/>
        </a:p>
      </dgm:t>
    </dgm:pt>
    <dgm:pt modelId="{73BAB561-FE47-4E3C-BE6A-97A66A21C88D}" type="sibTrans" cxnId="{AD193920-7380-4830-B149-E1D221424131}">
      <dgm:prSet/>
      <dgm:spPr/>
      <dgm:t>
        <a:bodyPr/>
        <a:lstStyle/>
        <a:p>
          <a:pPr algn="l"/>
          <a:endParaRPr lang="en-GB" sz="2000"/>
        </a:p>
      </dgm:t>
    </dgm:pt>
    <dgm:pt modelId="{03FD5751-3213-45C8-94E3-BB7CCCD45F09}">
      <dgm:prSet phldrT="[Text]" custT="1"/>
      <dgm:spPr/>
      <dgm:t>
        <a:bodyPr/>
        <a:lstStyle/>
        <a:p>
          <a:pPr algn="l"/>
          <a:r>
            <a:rPr lang="fr-FR" sz="2800" dirty="0">
              <a:solidFill>
                <a:srgbClr val="FF0000"/>
              </a:solidFill>
              <a:latin typeface="Arial" panose="020B0604020202020204" pitchFamily="34" charset="0"/>
              <a:cs typeface="Arial" panose="020B0604020202020204" pitchFamily="34" charset="0"/>
            </a:rPr>
            <a:t>Promouvoir la compréhension des parties prenantes </a:t>
          </a:r>
          <a:r>
            <a:rPr lang="fr-FR" sz="2800" dirty="0">
              <a:latin typeface="Arial" panose="020B0604020202020204" pitchFamily="34" charset="0"/>
              <a:cs typeface="Arial" panose="020B0604020202020204" pitchFamily="34" charset="0"/>
            </a:rPr>
            <a:t>concernées dans l'écosystème de l'identification de l'importance d'une approche progressive de l'utilisation des systèmes </a:t>
          </a:r>
          <a:r>
            <a:rPr lang="fr-FR" sz="2800" i="1" dirty="0" err="1">
              <a:latin typeface="Arial" panose="020B0604020202020204" pitchFamily="34" charset="0"/>
              <a:cs typeface="Arial" panose="020B0604020202020204" pitchFamily="34" charset="0"/>
            </a:rPr>
            <a:t>f</a:t>
          </a:r>
          <a:r>
            <a:rPr lang="fr-FR" sz="2800" dirty="0" err="1">
              <a:latin typeface="Arial" panose="020B0604020202020204" pitchFamily="34" charset="0"/>
              <a:cs typeface="Arial" panose="020B0604020202020204" pitchFamily="34" charset="0"/>
            </a:rPr>
            <a:t>ID</a:t>
          </a:r>
          <a:r>
            <a:rPr lang="fr-FR" sz="2800" i="1" dirty="0">
              <a:latin typeface="Arial" panose="020B0604020202020204" pitchFamily="34" charset="0"/>
              <a:cs typeface="Arial" panose="020B0604020202020204" pitchFamily="34" charset="0"/>
            </a:rPr>
            <a:t> </a:t>
          </a:r>
          <a:r>
            <a:rPr lang="fr-FR" sz="2800" dirty="0">
              <a:latin typeface="Arial" panose="020B0604020202020204" pitchFamily="34" charset="0"/>
              <a:cs typeface="Arial" panose="020B0604020202020204" pitchFamily="34" charset="0"/>
            </a:rPr>
            <a:t>pour mettre en œuvre la carte d'identité biométrique nationale de la CEDEAO</a:t>
          </a:r>
          <a:endParaRPr lang="en-GB" sz="2800" dirty="0"/>
        </a:p>
      </dgm:t>
    </dgm:pt>
    <dgm:pt modelId="{5A8E8087-1055-4893-8A20-2FF2921D3824}" type="parTrans" cxnId="{9F26E967-AA20-484D-B9F2-F2D2889B8157}">
      <dgm:prSet/>
      <dgm:spPr/>
      <dgm:t>
        <a:bodyPr/>
        <a:lstStyle/>
        <a:p>
          <a:pPr algn="l"/>
          <a:endParaRPr lang="en-GB" sz="2000"/>
        </a:p>
      </dgm:t>
    </dgm:pt>
    <dgm:pt modelId="{BF9305B9-252B-4F31-ADF2-212F693933B9}" type="sibTrans" cxnId="{9F26E967-AA20-484D-B9F2-F2D2889B8157}">
      <dgm:prSet/>
      <dgm:spPr/>
      <dgm:t>
        <a:bodyPr/>
        <a:lstStyle/>
        <a:p>
          <a:pPr algn="l"/>
          <a:endParaRPr lang="en-GB" sz="2000"/>
        </a:p>
      </dgm:t>
    </dgm:pt>
    <dgm:pt modelId="{59444B1B-F080-4550-B5E5-128A3B65CA41}" type="pres">
      <dgm:prSet presAssocID="{B0B7608B-BB58-4F40-A842-F5BFD1D943CC}" presName="diagram" presStyleCnt="0">
        <dgm:presLayoutVars>
          <dgm:chPref val="1"/>
          <dgm:dir/>
          <dgm:animOne val="branch"/>
          <dgm:animLvl val="lvl"/>
          <dgm:resizeHandles/>
        </dgm:presLayoutVars>
      </dgm:prSet>
      <dgm:spPr/>
    </dgm:pt>
    <dgm:pt modelId="{6893AD1C-D363-4FBD-8094-B65B18CAB6C5}" type="pres">
      <dgm:prSet presAssocID="{A402CD86-AC42-4A81-B40A-BBA57B1E13F8}" presName="root" presStyleCnt="0"/>
      <dgm:spPr/>
    </dgm:pt>
    <dgm:pt modelId="{9C7FAB9B-BFF0-47EE-AD1A-070E6743F24F}" type="pres">
      <dgm:prSet presAssocID="{A402CD86-AC42-4A81-B40A-BBA57B1E13F8}" presName="rootComposite" presStyleCnt="0"/>
      <dgm:spPr/>
    </dgm:pt>
    <dgm:pt modelId="{FF8B7002-CDE1-4CDE-837B-4EC5EB3603CF}" type="pres">
      <dgm:prSet presAssocID="{A402CD86-AC42-4A81-B40A-BBA57B1E13F8}" presName="rootText" presStyleLbl="node1" presStyleIdx="0" presStyleCnt="1" custScaleX="442080" custScaleY="145447"/>
      <dgm:spPr/>
    </dgm:pt>
    <dgm:pt modelId="{04F89380-5494-449F-B960-5E058C72CF44}" type="pres">
      <dgm:prSet presAssocID="{A402CD86-AC42-4A81-B40A-BBA57B1E13F8}" presName="rootConnector" presStyleLbl="node1" presStyleIdx="0" presStyleCnt="1"/>
      <dgm:spPr/>
    </dgm:pt>
    <dgm:pt modelId="{C6E942A4-7237-4CF7-AC3D-EF4D10601FA9}" type="pres">
      <dgm:prSet presAssocID="{A402CD86-AC42-4A81-B40A-BBA57B1E13F8}" presName="childShape" presStyleCnt="0"/>
      <dgm:spPr/>
    </dgm:pt>
    <dgm:pt modelId="{3D26343A-1B24-4D19-A36D-A3DE587BD4B2}" type="pres">
      <dgm:prSet presAssocID="{5EB2EC03-20DD-4CC9-AC16-1F1FF23AB0BD}" presName="Name13" presStyleLbl="parChTrans1D2" presStyleIdx="0" presStyleCnt="2"/>
      <dgm:spPr/>
    </dgm:pt>
    <dgm:pt modelId="{9F4A73F2-223E-4B67-8538-16610AB1C9BB}" type="pres">
      <dgm:prSet presAssocID="{A6834840-D972-45BC-B02C-6A744B461E7A}" presName="childText" presStyleLbl="bgAcc1" presStyleIdx="0" presStyleCnt="2" custScaleX="497121" custScaleY="118244">
        <dgm:presLayoutVars>
          <dgm:bulletEnabled val="1"/>
        </dgm:presLayoutVars>
      </dgm:prSet>
      <dgm:spPr/>
    </dgm:pt>
    <dgm:pt modelId="{79BF4675-9DE6-4320-91FD-058064CE4F39}" type="pres">
      <dgm:prSet presAssocID="{5A8E8087-1055-4893-8A20-2FF2921D3824}" presName="Name13" presStyleLbl="parChTrans1D2" presStyleIdx="1" presStyleCnt="2"/>
      <dgm:spPr/>
    </dgm:pt>
    <dgm:pt modelId="{5D752C38-8813-4036-B54E-EAB98C51A836}" type="pres">
      <dgm:prSet presAssocID="{03FD5751-3213-45C8-94E3-BB7CCCD45F09}" presName="childText" presStyleLbl="bgAcc1" presStyleIdx="1" presStyleCnt="2" custScaleX="502562" custScaleY="219844">
        <dgm:presLayoutVars>
          <dgm:bulletEnabled val="1"/>
        </dgm:presLayoutVars>
      </dgm:prSet>
      <dgm:spPr/>
    </dgm:pt>
  </dgm:ptLst>
  <dgm:cxnLst>
    <dgm:cxn modelId="{01909C15-1FC0-4F9D-8C95-88EE26FEE9C5}" type="presOf" srcId="{5A8E8087-1055-4893-8A20-2FF2921D3824}" destId="{79BF4675-9DE6-4320-91FD-058064CE4F39}" srcOrd="0" destOrd="0" presId="urn:microsoft.com/office/officeart/2005/8/layout/hierarchy3"/>
    <dgm:cxn modelId="{35007D1C-2069-491E-942F-8DAFEC92E42B}" type="presOf" srcId="{B0B7608B-BB58-4F40-A842-F5BFD1D943CC}" destId="{59444B1B-F080-4550-B5E5-128A3B65CA41}" srcOrd="0" destOrd="0" presId="urn:microsoft.com/office/officeart/2005/8/layout/hierarchy3"/>
    <dgm:cxn modelId="{AD193920-7380-4830-B149-E1D221424131}" srcId="{A402CD86-AC42-4A81-B40A-BBA57B1E13F8}" destId="{A6834840-D972-45BC-B02C-6A744B461E7A}" srcOrd="0" destOrd="0" parTransId="{5EB2EC03-20DD-4CC9-AC16-1F1FF23AB0BD}" sibTransId="{73BAB561-FE47-4E3C-BE6A-97A66A21C88D}"/>
    <dgm:cxn modelId="{CD006D36-5AF6-40DF-898A-F52CD3DA8F0B}" type="presOf" srcId="{A402CD86-AC42-4A81-B40A-BBA57B1E13F8}" destId="{04F89380-5494-449F-B960-5E058C72CF44}" srcOrd="1" destOrd="0" presId="urn:microsoft.com/office/officeart/2005/8/layout/hierarchy3"/>
    <dgm:cxn modelId="{A5F4B143-C138-49E5-A3AA-1B7FF7D20625}" srcId="{B0B7608B-BB58-4F40-A842-F5BFD1D943CC}" destId="{A402CD86-AC42-4A81-B40A-BBA57B1E13F8}" srcOrd="0" destOrd="0" parTransId="{E56A0DAA-385A-4C8A-BE96-430C06A50A7B}" sibTransId="{89D934BF-EE00-4A24-A6B7-0E7374FA4576}"/>
    <dgm:cxn modelId="{9F26E967-AA20-484D-B9F2-F2D2889B8157}" srcId="{A402CD86-AC42-4A81-B40A-BBA57B1E13F8}" destId="{03FD5751-3213-45C8-94E3-BB7CCCD45F09}" srcOrd="1" destOrd="0" parTransId="{5A8E8087-1055-4893-8A20-2FF2921D3824}" sibTransId="{BF9305B9-252B-4F31-ADF2-212F693933B9}"/>
    <dgm:cxn modelId="{93B8AC74-879F-434C-832B-518D6898759E}" type="presOf" srcId="{A402CD86-AC42-4A81-B40A-BBA57B1E13F8}" destId="{FF8B7002-CDE1-4CDE-837B-4EC5EB3603CF}" srcOrd="0" destOrd="0" presId="urn:microsoft.com/office/officeart/2005/8/layout/hierarchy3"/>
    <dgm:cxn modelId="{3736BB81-8E5D-4E20-8D03-C7C2A4A5E5FD}" type="presOf" srcId="{5EB2EC03-20DD-4CC9-AC16-1F1FF23AB0BD}" destId="{3D26343A-1B24-4D19-A36D-A3DE587BD4B2}" srcOrd="0" destOrd="0" presId="urn:microsoft.com/office/officeart/2005/8/layout/hierarchy3"/>
    <dgm:cxn modelId="{AAA30583-7248-4F4E-8CC8-C71FF0170C60}" type="presOf" srcId="{03FD5751-3213-45C8-94E3-BB7CCCD45F09}" destId="{5D752C38-8813-4036-B54E-EAB98C51A836}" srcOrd="0" destOrd="0" presId="urn:microsoft.com/office/officeart/2005/8/layout/hierarchy3"/>
    <dgm:cxn modelId="{D63F3FAB-1CD2-4A3C-8BB8-8ECFF5FA8E6F}" type="presOf" srcId="{A6834840-D972-45BC-B02C-6A744B461E7A}" destId="{9F4A73F2-223E-4B67-8538-16610AB1C9BB}" srcOrd="0" destOrd="0" presId="urn:microsoft.com/office/officeart/2005/8/layout/hierarchy3"/>
    <dgm:cxn modelId="{49EB346B-B03E-4E44-B02B-1B652659E4AE}" type="presParOf" srcId="{59444B1B-F080-4550-B5E5-128A3B65CA41}" destId="{6893AD1C-D363-4FBD-8094-B65B18CAB6C5}" srcOrd="0" destOrd="0" presId="urn:microsoft.com/office/officeart/2005/8/layout/hierarchy3"/>
    <dgm:cxn modelId="{5CC8F88F-7B99-48F5-97CB-79264D9F6E7A}" type="presParOf" srcId="{6893AD1C-D363-4FBD-8094-B65B18CAB6C5}" destId="{9C7FAB9B-BFF0-47EE-AD1A-070E6743F24F}" srcOrd="0" destOrd="0" presId="urn:microsoft.com/office/officeart/2005/8/layout/hierarchy3"/>
    <dgm:cxn modelId="{99724AF7-F867-4B08-AFB6-1BCC30542856}" type="presParOf" srcId="{9C7FAB9B-BFF0-47EE-AD1A-070E6743F24F}" destId="{FF8B7002-CDE1-4CDE-837B-4EC5EB3603CF}" srcOrd="0" destOrd="0" presId="urn:microsoft.com/office/officeart/2005/8/layout/hierarchy3"/>
    <dgm:cxn modelId="{0B62151E-F196-48FF-9FAD-C744C436A6BE}" type="presParOf" srcId="{9C7FAB9B-BFF0-47EE-AD1A-070E6743F24F}" destId="{04F89380-5494-449F-B960-5E058C72CF44}" srcOrd="1" destOrd="0" presId="urn:microsoft.com/office/officeart/2005/8/layout/hierarchy3"/>
    <dgm:cxn modelId="{D31287A4-8AB5-4013-99AF-C13B029B1BAB}" type="presParOf" srcId="{6893AD1C-D363-4FBD-8094-B65B18CAB6C5}" destId="{C6E942A4-7237-4CF7-AC3D-EF4D10601FA9}" srcOrd="1" destOrd="0" presId="urn:microsoft.com/office/officeart/2005/8/layout/hierarchy3"/>
    <dgm:cxn modelId="{D3CA7A46-FD74-42BD-8F84-09CF406C2CF0}" type="presParOf" srcId="{C6E942A4-7237-4CF7-AC3D-EF4D10601FA9}" destId="{3D26343A-1B24-4D19-A36D-A3DE587BD4B2}" srcOrd="0" destOrd="0" presId="urn:microsoft.com/office/officeart/2005/8/layout/hierarchy3"/>
    <dgm:cxn modelId="{2FC06B89-878C-4171-BFB7-88AFAEB67A28}" type="presParOf" srcId="{C6E942A4-7237-4CF7-AC3D-EF4D10601FA9}" destId="{9F4A73F2-223E-4B67-8538-16610AB1C9BB}" srcOrd="1" destOrd="0" presId="urn:microsoft.com/office/officeart/2005/8/layout/hierarchy3"/>
    <dgm:cxn modelId="{3FC7D8E3-7172-4226-9CED-74FB39D535E9}" type="presParOf" srcId="{C6E942A4-7237-4CF7-AC3D-EF4D10601FA9}" destId="{79BF4675-9DE6-4320-91FD-058064CE4F39}" srcOrd="2" destOrd="0" presId="urn:microsoft.com/office/officeart/2005/8/layout/hierarchy3"/>
    <dgm:cxn modelId="{DC4ABF5F-A2F1-4AA2-98E3-8DAAC2A478ED}" type="presParOf" srcId="{C6E942A4-7237-4CF7-AC3D-EF4D10601FA9}" destId="{5D752C38-8813-4036-B54E-EAB98C51A836}"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DD730D-C3B5-467B-949F-B0CF7295F282}" type="doc">
      <dgm:prSet loTypeId="urn:microsoft.com/office/officeart/2005/8/layout/vList2" loCatId="list" qsTypeId="urn:microsoft.com/office/officeart/2005/8/quickstyle/simple1" qsCatId="simple" csTypeId="urn:microsoft.com/office/officeart/2005/8/colors/accent1_4" csCatId="accent1" phldr="1"/>
      <dgm:spPr/>
      <dgm:t>
        <a:bodyPr/>
        <a:lstStyle/>
        <a:p>
          <a:endParaRPr lang="en-GB"/>
        </a:p>
      </dgm:t>
    </dgm:pt>
    <dgm:pt modelId="{A4353D3E-2638-4914-B494-45BEDC202EE3}">
      <dgm:prSet phldrT="[Text]"/>
      <dgm:spPr/>
      <dgm:t>
        <a:bodyPr/>
        <a:lstStyle/>
        <a:p>
          <a:r>
            <a:rPr lang="fr-FR" dirty="0">
              <a:latin typeface="Source Sans Pro" panose="020B0503030403020204" pitchFamily="34" charset="0"/>
              <a:cs typeface="Arial" panose="020B0604020202020204" pitchFamily="34" charset="0"/>
            </a:rPr>
            <a:t>La stratégie se concentrera sur les dialogues régionaux et la coopération pour la reconnaissance mutuelle transfrontalière des systèmes d'identification de base pour l'accès aux services</a:t>
          </a:r>
          <a:endParaRPr lang="en-GB" dirty="0"/>
        </a:p>
      </dgm:t>
    </dgm:pt>
    <dgm:pt modelId="{35AEB4C5-A163-44F8-AF5D-98A67FAE7F9F}" type="parTrans" cxnId="{3FAFCCA8-A651-4CAF-BE80-A67DA467AA2F}">
      <dgm:prSet/>
      <dgm:spPr/>
      <dgm:t>
        <a:bodyPr/>
        <a:lstStyle/>
        <a:p>
          <a:endParaRPr lang="en-GB"/>
        </a:p>
      </dgm:t>
    </dgm:pt>
    <dgm:pt modelId="{7FE3C3F9-BFDB-4C82-A0CA-5CA3B0B8F58C}" type="sibTrans" cxnId="{3FAFCCA8-A651-4CAF-BE80-A67DA467AA2F}">
      <dgm:prSet/>
      <dgm:spPr/>
      <dgm:t>
        <a:bodyPr/>
        <a:lstStyle/>
        <a:p>
          <a:endParaRPr lang="en-GB"/>
        </a:p>
      </dgm:t>
    </dgm:pt>
    <dgm:pt modelId="{71DCBE82-4D98-4DA2-96B8-7B0CFC94D6F6}">
      <dgm:prSet phldrT="[Text]"/>
      <dgm:spPr/>
      <dgm:t>
        <a:bodyPr/>
        <a:lstStyle/>
        <a:p>
          <a:pPr>
            <a:buNone/>
          </a:pPr>
          <a:r>
            <a:rPr lang="fr-FR" dirty="0">
              <a:latin typeface="Source Sans Pro" panose="020B0503030403020204" pitchFamily="34" charset="0"/>
              <a:cs typeface="Arial" panose="020B0604020202020204" pitchFamily="34" charset="0"/>
            </a:rPr>
            <a:t>Mandat de la Commission de la CEDEAO</a:t>
          </a:r>
          <a:endParaRPr lang="en-GB" dirty="0"/>
        </a:p>
      </dgm:t>
    </dgm:pt>
    <dgm:pt modelId="{C67C8A4E-EF94-445E-BCFD-00F74D17464B}" type="parTrans" cxnId="{AF7CC510-0C9B-4CD6-8BDC-D36155530E0C}">
      <dgm:prSet/>
      <dgm:spPr/>
      <dgm:t>
        <a:bodyPr/>
        <a:lstStyle/>
        <a:p>
          <a:endParaRPr lang="en-GB"/>
        </a:p>
      </dgm:t>
    </dgm:pt>
    <dgm:pt modelId="{51CDAA43-DD57-49B5-ABB7-8374A0B13B99}" type="sibTrans" cxnId="{AF7CC510-0C9B-4CD6-8BDC-D36155530E0C}">
      <dgm:prSet/>
      <dgm:spPr/>
      <dgm:t>
        <a:bodyPr/>
        <a:lstStyle/>
        <a:p>
          <a:endParaRPr lang="en-GB"/>
        </a:p>
      </dgm:t>
    </dgm:pt>
    <dgm:pt modelId="{1F1D6006-143A-482A-B4E7-5FAEBCD5DD08}" type="pres">
      <dgm:prSet presAssocID="{A5DD730D-C3B5-467B-949F-B0CF7295F282}" presName="linear" presStyleCnt="0">
        <dgm:presLayoutVars>
          <dgm:animLvl val="lvl"/>
          <dgm:resizeHandles val="exact"/>
        </dgm:presLayoutVars>
      </dgm:prSet>
      <dgm:spPr/>
    </dgm:pt>
    <dgm:pt modelId="{E9A8814B-FC2E-473B-8296-8DBCC1662536}" type="pres">
      <dgm:prSet presAssocID="{A4353D3E-2638-4914-B494-45BEDC202EE3}" presName="parentText" presStyleLbl="node1" presStyleIdx="0" presStyleCnt="1" custScaleY="115208">
        <dgm:presLayoutVars>
          <dgm:chMax val="0"/>
          <dgm:bulletEnabled val="1"/>
        </dgm:presLayoutVars>
      </dgm:prSet>
      <dgm:spPr/>
    </dgm:pt>
    <dgm:pt modelId="{9D1FCBB6-C67C-4B81-9CE2-FB02C53230C1}" type="pres">
      <dgm:prSet presAssocID="{A4353D3E-2638-4914-B494-45BEDC202EE3}" presName="childText" presStyleLbl="revTx" presStyleIdx="0" presStyleCnt="1">
        <dgm:presLayoutVars>
          <dgm:bulletEnabled val="1"/>
        </dgm:presLayoutVars>
      </dgm:prSet>
      <dgm:spPr/>
    </dgm:pt>
  </dgm:ptLst>
  <dgm:cxnLst>
    <dgm:cxn modelId="{AF7CC510-0C9B-4CD6-8BDC-D36155530E0C}" srcId="{A4353D3E-2638-4914-B494-45BEDC202EE3}" destId="{71DCBE82-4D98-4DA2-96B8-7B0CFC94D6F6}" srcOrd="0" destOrd="0" parTransId="{C67C8A4E-EF94-445E-BCFD-00F74D17464B}" sibTransId="{51CDAA43-DD57-49B5-ABB7-8374A0B13B99}"/>
    <dgm:cxn modelId="{8CC5161A-427A-46EE-987D-5D89F44E78AE}" type="presOf" srcId="{A4353D3E-2638-4914-B494-45BEDC202EE3}" destId="{E9A8814B-FC2E-473B-8296-8DBCC1662536}" srcOrd="0" destOrd="0" presId="urn:microsoft.com/office/officeart/2005/8/layout/vList2"/>
    <dgm:cxn modelId="{7AD16D5D-006D-4D8B-B03A-0691C2DF2E37}" type="presOf" srcId="{A5DD730D-C3B5-467B-949F-B0CF7295F282}" destId="{1F1D6006-143A-482A-B4E7-5FAEBCD5DD08}" srcOrd="0" destOrd="0" presId="urn:microsoft.com/office/officeart/2005/8/layout/vList2"/>
    <dgm:cxn modelId="{3FAFCCA8-A651-4CAF-BE80-A67DA467AA2F}" srcId="{A5DD730D-C3B5-467B-949F-B0CF7295F282}" destId="{A4353D3E-2638-4914-B494-45BEDC202EE3}" srcOrd="0" destOrd="0" parTransId="{35AEB4C5-A163-44F8-AF5D-98A67FAE7F9F}" sibTransId="{7FE3C3F9-BFDB-4C82-A0CA-5CA3B0B8F58C}"/>
    <dgm:cxn modelId="{1232F6D7-ABFB-4B88-85A5-2C5E3444FDF9}" type="presOf" srcId="{71DCBE82-4D98-4DA2-96B8-7B0CFC94D6F6}" destId="{9D1FCBB6-C67C-4B81-9CE2-FB02C53230C1}" srcOrd="0" destOrd="0" presId="urn:microsoft.com/office/officeart/2005/8/layout/vList2"/>
    <dgm:cxn modelId="{B92D9A82-6755-4056-A656-69E9D8C5AAD7}" type="presParOf" srcId="{1F1D6006-143A-482A-B4E7-5FAEBCD5DD08}" destId="{E9A8814B-FC2E-473B-8296-8DBCC1662536}" srcOrd="0" destOrd="0" presId="urn:microsoft.com/office/officeart/2005/8/layout/vList2"/>
    <dgm:cxn modelId="{7418366E-22D4-4A04-B09A-28CF872CA4DE}" type="presParOf" srcId="{1F1D6006-143A-482A-B4E7-5FAEBCD5DD08}" destId="{9D1FCBB6-C67C-4B81-9CE2-FB02C53230C1}"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0B7608B-BB58-4F40-A842-F5BFD1D943CC}"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GB"/>
        </a:p>
      </dgm:t>
    </dgm:pt>
    <dgm:pt modelId="{A402CD86-AC42-4A81-B40A-BBA57B1E13F8}">
      <dgm:prSet phldrT="[Text]" custT="1"/>
      <dgm:spPr/>
      <dgm:t>
        <a:bodyPr/>
        <a:lstStyle/>
        <a:p>
          <a:pPr algn="l">
            <a:buFont typeface="Wingdings" panose="05000000000000000000" pitchFamily="2" charset="2"/>
            <a:buChar char="ü"/>
          </a:pPr>
          <a:r>
            <a:rPr lang="fr-FR" sz="4400" b="1" dirty="0">
              <a:latin typeface="Source Sans Pro" panose="020B0503030403020204" pitchFamily="34" charset="0"/>
              <a:cs typeface="Arial" panose="020B0604020202020204" pitchFamily="34" charset="0"/>
            </a:rPr>
            <a:t>15 États membres de la CEDEAO</a:t>
          </a:r>
          <a:endParaRPr lang="en-GB" sz="4400" b="1" dirty="0"/>
        </a:p>
      </dgm:t>
    </dgm:pt>
    <dgm:pt modelId="{E56A0DAA-385A-4C8A-BE96-430C06A50A7B}" type="parTrans" cxnId="{A5F4B143-C138-49E5-A3AA-1B7FF7D20625}">
      <dgm:prSet/>
      <dgm:spPr/>
      <dgm:t>
        <a:bodyPr/>
        <a:lstStyle/>
        <a:p>
          <a:pPr algn="l"/>
          <a:endParaRPr lang="en-GB" sz="2000"/>
        </a:p>
      </dgm:t>
    </dgm:pt>
    <dgm:pt modelId="{89D934BF-EE00-4A24-A6B7-0E7374FA4576}" type="sibTrans" cxnId="{A5F4B143-C138-49E5-A3AA-1B7FF7D20625}">
      <dgm:prSet/>
      <dgm:spPr/>
      <dgm:t>
        <a:bodyPr/>
        <a:lstStyle/>
        <a:p>
          <a:pPr algn="l"/>
          <a:endParaRPr lang="en-GB" sz="2000"/>
        </a:p>
      </dgm:t>
    </dgm:pt>
    <dgm:pt modelId="{A6834840-D972-45BC-B02C-6A744B461E7A}">
      <dgm:prSet phldrT="[Text]" custT="1"/>
      <dgm:spPr/>
      <dgm:t>
        <a:bodyPr/>
        <a:lstStyle/>
        <a:p>
          <a:pPr algn="l"/>
          <a:r>
            <a:rPr lang="fr-FR" sz="3600" dirty="0">
              <a:latin typeface="Source Sans Pro" panose="020B0503030403020204" pitchFamily="34" charset="0"/>
              <a:cs typeface="Arial" panose="020B0604020202020204" pitchFamily="34" charset="0"/>
            </a:rPr>
            <a:t>États membres WURI : </a:t>
          </a:r>
          <a:r>
            <a:rPr lang="fr-FR" sz="3600" b="1" dirty="0">
              <a:latin typeface="Source Sans Pro" panose="020B0503030403020204" pitchFamily="34" charset="0"/>
              <a:cs typeface="Arial" panose="020B0604020202020204" pitchFamily="34" charset="0"/>
            </a:rPr>
            <a:t>Bénin, Burkina Faso, Côte d'Ivoire, Guinée, Niger et Togo</a:t>
          </a:r>
          <a:endParaRPr lang="en-GB" sz="3600" dirty="0"/>
        </a:p>
      </dgm:t>
    </dgm:pt>
    <dgm:pt modelId="{5EB2EC03-20DD-4CC9-AC16-1F1FF23AB0BD}" type="parTrans" cxnId="{AD193920-7380-4830-B149-E1D221424131}">
      <dgm:prSet/>
      <dgm:spPr/>
      <dgm:t>
        <a:bodyPr/>
        <a:lstStyle/>
        <a:p>
          <a:pPr algn="l"/>
          <a:endParaRPr lang="en-GB" sz="2000"/>
        </a:p>
      </dgm:t>
    </dgm:pt>
    <dgm:pt modelId="{73BAB561-FE47-4E3C-BE6A-97A66A21C88D}" type="sibTrans" cxnId="{AD193920-7380-4830-B149-E1D221424131}">
      <dgm:prSet/>
      <dgm:spPr/>
      <dgm:t>
        <a:bodyPr/>
        <a:lstStyle/>
        <a:p>
          <a:pPr algn="l"/>
          <a:endParaRPr lang="en-GB" sz="2000"/>
        </a:p>
      </dgm:t>
    </dgm:pt>
    <dgm:pt modelId="{59444B1B-F080-4550-B5E5-128A3B65CA41}" type="pres">
      <dgm:prSet presAssocID="{B0B7608B-BB58-4F40-A842-F5BFD1D943CC}" presName="diagram" presStyleCnt="0">
        <dgm:presLayoutVars>
          <dgm:chPref val="1"/>
          <dgm:dir/>
          <dgm:animOne val="branch"/>
          <dgm:animLvl val="lvl"/>
          <dgm:resizeHandles/>
        </dgm:presLayoutVars>
      </dgm:prSet>
      <dgm:spPr/>
    </dgm:pt>
    <dgm:pt modelId="{6893AD1C-D363-4FBD-8094-B65B18CAB6C5}" type="pres">
      <dgm:prSet presAssocID="{A402CD86-AC42-4A81-B40A-BBA57B1E13F8}" presName="root" presStyleCnt="0"/>
      <dgm:spPr/>
    </dgm:pt>
    <dgm:pt modelId="{9C7FAB9B-BFF0-47EE-AD1A-070E6743F24F}" type="pres">
      <dgm:prSet presAssocID="{A402CD86-AC42-4A81-B40A-BBA57B1E13F8}" presName="rootComposite" presStyleCnt="0"/>
      <dgm:spPr/>
    </dgm:pt>
    <dgm:pt modelId="{FF8B7002-CDE1-4CDE-837B-4EC5EB3603CF}" type="pres">
      <dgm:prSet presAssocID="{A402CD86-AC42-4A81-B40A-BBA57B1E13F8}" presName="rootText" presStyleLbl="node1" presStyleIdx="0" presStyleCnt="1" custScaleX="442080" custScaleY="145447" custLinFactY="-21558" custLinFactNeighborX="1132" custLinFactNeighborY="-100000"/>
      <dgm:spPr/>
    </dgm:pt>
    <dgm:pt modelId="{04F89380-5494-449F-B960-5E058C72CF44}" type="pres">
      <dgm:prSet presAssocID="{A402CD86-AC42-4A81-B40A-BBA57B1E13F8}" presName="rootConnector" presStyleLbl="node1" presStyleIdx="0" presStyleCnt="1"/>
      <dgm:spPr/>
    </dgm:pt>
    <dgm:pt modelId="{C6E942A4-7237-4CF7-AC3D-EF4D10601FA9}" type="pres">
      <dgm:prSet presAssocID="{A402CD86-AC42-4A81-B40A-BBA57B1E13F8}" presName="childShape" presStyleCnt="0"/>
      <dgm:spPr/>
    </dgm:pt>
    <dgm:pt modelId="{3D26343A-1B24-4D19-A36D-A3DE587BD4B2}" type="pres">
      <dgm:prSet presAssocID="{5EB2EC03-20DD-4CC9-AC16-1F1FF23AB0BD}" presName="Name13" presStyleLbl="parChTrans1D2" presStyleIdx="0" presStyleCnt="1"/>
      <dgm:spPr/>
    </dgm:pt>
    <dgm:pt modelId="{9F4A73F2-223E-4B67-8538-16610AB1C9BB}" type="pres">
      <dgm:prSet presAssocID="{A6834840-D972-45BC-B02C-6A744B461E7A}" presName="childText" presStyleLbl="bgAcc1" presStyleIdx="0" presStyleCnt="1" custScaleX="497121" custScaleY="199370" custLinFactNeighborX="-7372" custLinFactNeighborY="-62908">
        <dgm:presLayoutVars>
          <dgm:bulletEnabled val="1"/>
        </dgm:presLayoutVars>
      </dgm:prSet>
      <dgm:spPr/>
    </dgm:pt>
  </dgm:ptLst>
  <dgm:cxnLst>
    <dgm:cxn modelId="{35007D1C-2069-491E-942F-8DAFEC92E42B}" type="presOf" srcId="{B0B7608B-BB58-4F40-A842-F5BFD1D943CC}" destId="{59444B1B-F080-4550-B5E5-128A3B65CA41}" srcOrd="0" destOrd="0" presId="urn:microsoft.com/office/officeart/2005/8/layout/hierarchy3"/>
    <dgm:cxn modelId="{AD193920-7380-4830-B149-E1D221424131}" srcId="{A402CD86-AC42-4A81-B40A-BBA57B1E13F8}" destId="{A6834840-D972-45BC-B02C-6A744B461E7A}" srcOrd="0" destOrd="0" parTransId="{5EB2EC03-20DD-4CC9-AC16-1F1FF23AB0BD}" sibTransId="{73BAB561-FE47-4E3C-BE6A-97A66A21C88D}"/>
    <dgm:cxn modelId="{CD006D36-5AF6-40DF-898A-F52CD3DA8F0B}" type="presOf" srcId="{A402CD86-AC42-4A81-B40A-BBA57B1E13F8}" destId="{04F89380-5494-449F-B960-5E058C72CF44}" srcOrd="1" destOrd="0" presId="urn:microsoft.com/office/officeart/2005/8/layout/hierarchy3"/>
    <dgm:cxn modelId="{A5F4B143-C138-49E5-A3AA-1B7FF7D20625}" srcId="{B0B7608B-BB58-4F40-A842-F5BFD1D943CC}" destId="{A402CD86-AC42-4A81-B40A-BBA57B1E13F8}" srcOrd="0" destOrd="0" parTransId="{E56A0DAA-385A-4C8A-BE96-430C06A50A7B}" sibTransId="{89D934BF-EE00-4A24-A6B7-0E7374FA4576}"/>
    <dgm:cxn modelId="{93B8AC74-879F-434C-832B-518D6898759E}" type="presOf" srcId="{A402CD86-AC42-4A81-B40A-BBA57B1E13F8}" destId="{FF8B7002-CDE1-4CDE-837B-4EC5EB3603CF}" srcOrd="0" destOrd="0" presId="urn:microsoft.com/office/officeart/2005/8/layout/hierarchy3"/>
    <dgm:cxn modelId="{3736BB81-8E5D-4E20-8D03-C7C2A4A5E5FD}" type="presOf" srcId="{5EB2EC03-20DD-4CC9-AC16-1F1FF23AB0BD}" destId="{3D26343A-1B24-4D19-A36D-A3DE587BD4B2}" srcOrd="0" destOrd="0" presId="urn:microsoft.com/office/officeart/2005/8/layout/hierarchy3"/>
    <dgm:cxn modelId="{D63F3FAB-1CD2-4A3C-8BB8-8ECFF5FA8E6F}" type="presOf" srcId="{A6834840-D972-45BC-B02C-6A744B461E7A}" destId="{9F4A73F2-223E-4B67-8538-16610AB1C9BB}" srcOrd="0" destOrd="0" presId="urn:microsoft.com/office/officeart/2005/8/layout/hierarchy3"/>
    <dgm:cxn modelId="{49EB346B-B03E-4E44-B02B-1B652659E4AE}" type="presParOf" srcId="{59444B1B-F080-4550-B5E5-128A3B65CA41}" destId="{6893AD1C-D363-4FBD-8094-B65B18CAB6C5}" srcOrd="0" destOrd="0" presId="urn:microsoft.com/office/officeart/2005/8/layout/hierarchy3"/>
    <dgm:cxn modelId="{5CC8F88F-7B99-48F5-97CB-79264D9F6E7A}" type="presParOf" srcId="{6893AD1C-D363-4FBD-8094-B65B18CAB6C5}" destId="{9C7FAB9B-BFF0-47EE-AD1A-070E6743F24F}" srcOrd="0" destOrd="0" presId="urn:microsoft.com/office/officeart/2005/8/layout/hierarchy3"/>
    <dgm:cxn modelId="{99724AF7-F867-4B08-AFB6-1BCC30542856}" type="presParOf" srcId="{9C7FAB9B-BFF0-47EE-AD1A-070E6743F24F}" destId="{FF8B7002-CDE1-4CDE-837B-4EC5EB3603CF}" srcOrd="0" destOrd="0" presId="urn:microsoft.com/office/officeart/2005/8/layout/hierarchy3"/>
    <dgm:cxn modelId="{0B62151E-F196-48FF-9FAD-C744C436A6BE}" type="presParOf" srcId="{9C7FAB9B-BFF0-47EE-AD1A-070E6743F24F}" destId="{04F89380-5494-449F-B960-5E058C72CF44}" srcOrd="1" destOrd="0" presId="urn:microsoft.com/office/officeart/2005/8/layout/hierarchy3"/>
    <dgm:cxn modelId="{D31287A4-8AB5-4013-99AF-C13B029B1BAB}" type="presParOf" srcId="{6893AD1C-D363-4FBD-8094-B65B18CAB6C5}" destId="{C6E942A4-7237-4CF7-AC3D-EF4D10601FA9}" srcOrd="1" destOrd="0" presId="urn:microsoft.com/office/officeart/2005/8/layout/hierarchy3"/>
    <dgm:cxn modelId="{D3CA7A46-FD74-42BD-8F84-09CF406C2CF0}" type="presParOf" srcId="{C6E942A4-7237-4CF7-AC3D-EF4D10601FA9}" destId="{3D26343A-1B24-4D19-A36D-A3DE587BD4B2}" srcOrd="0" destOrd="0" presId="urn:microsoft.com/office/officeart/2005/8/layout/hierarchy3"/>
    <dgm:cxn modelId="{2FC06B89-878C-4171-BFB7-88AFAEB67A28}" type="presParOf" srcId="{C6E942A4-7237-4CF7-AC3D-EF4D10601FA9}" destId="{9F4A73F2-223E-4B67-8538-16610AB1C9BB}"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181258-E1BC-4BAC-9AB8-283F51F3284F}"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GB"/>
        </a:p>
      </dgm:t>
    </dgm:pt>
    <dgm:pt modelId="{0D7DECB3-15AC-4F67-9AB3-757A1079D4B0}">
      <dgm:prSet phldrT="[Text]" custT="1"/>
      <dgm:spPr/>
      <dgm:t>
        <a:bodyPr/>
        <a:lstStyle/>
        <a:p>
          <a:r>
            <a:rPr lang="fr-FR" sz="2800" dirty="0">
              <a:latin typeface="Source Sans Pro" panose="020B0503030403020204" pitchFamily="34" charset="0"/>
              <a:cs typeface="Arial" panose="020B0604020202020204" pitchFamily="34" charset="0"/>
            </a:rPr>
            <a:t>Parties prenantes et les acteurs étatiques et non étatiques opérant dans l'écosystème d'identification de base fonctionnelle, public et privé dans les six (6) pays</a:t>
          </a:r>
          <a:endParaRPr lang="en-GB" sz="2800" dirty="0">
            <a:latin typeface="Source Sans Pro" panose="020B0503030403020204" pitchFamily="34" charset="0"/>
          </a:endParaRPr>
        </a:p>
      </dgm:t>
    </dgm:pt>
    <dgm:pt modelId="{04EFB00C-7FCC-40CD-B04F-39416C7D1E81}" type="parTrans" cxnId="{42A0EA77-1B44-4B78-87A0-06F2D913F7C6}">
      <dgm:prSet/>
      <dgm:spPr/>
      <dgm:t>
        <a:bodyPr/>
        <a:lstStyle/>
        <a:p>
          <a:endParaRPr lang="en-GB" sz="2800">
            <a:latin typeface="Source Sans Pro" panose="020B0503030403020204" pitchFamily="34" charset="0"/>
          </a:endParaRPr>
        </a:p>
      </dgm:t>
    </dgm:pt>
    <dgm:pt modelId="{FA313D4B-8843-4520-BB19-A07D45638004}" type="sibTrans" cxnId="{42A0EA77-1B44-4B78-87A0-06F2D913F7C6}">
      <dgm:prSet/>
      <dgm:spPr/>
      <dgm:t>
        <a:bodyPr/>
        <a:lstStyle/>
        <a:p>
          <a:endParaRPr lang="en-GB" sz="2800">
            <a:latin typeface="Source Sans Pro" panose="020B0503030403020204" pitchFamily="34" charset="0"/>
          </a:endParaRPr>
        </a:p>
      </dgm:t>
    </dgm:pt>
    <dgm:pt modelId="{D296C1EE-3E5A-4AF9-BFB4-534061284107}">
      <dgm:prSet custT="1"/>
      <dgm:spPr/>
      <dgm:t>
        <a:bodyPr/>
        <a:lstStyle/>
        <a:p>
          <a:r>
            <a:rPr lang="fr-FR" sz="2800" dirty="0">
              <a:latin typeface="Source Sans Pro" panose="020B0503030403020204" pitchFamily="34" charset="0"/>
              <a:cs typeface="Arial" panose="020B0604020202020204" pitchFamily="34" charset="0"/>
            </a:rPr>
            <a:t>Bénéficiaires des projets qui sont les ressortissants résidents de chaque pays et ceux à l'étranger, y compris les non-nationaux vivant dans chaque pays </a:t>
          </a:r>
        </a:p>
      </dgm:t>
    </dgm:pt>
    <dgm:pt modelId="{2871932F-6214-488E-896F-A2D82F23053E}" type="parTrans" cxnId="{56E2547F-4FFC-46B4-8BC4-A2D9B37447BB}">
      <dgm:prSet/>
      <dgm:spPr/>
      <dgm:t>
        <a:bodyPr/>
        <a:lstStyle/>
        <a:p>
          <a:endParaRPr lang="en-GB" sz="2800">
            <a:latin typeface="Source Sans Pro" panose="020B0503030403020204" pitchFamily="34" charset="0"/>
          </a:endParaRPr>
        </a:p>
      </dgm:t>
    </dgm:pt>
    <dgm:pt modelId="{AE1EDE84-69D4-4D39-B081-02FF0A68A2E7}" type="sibTrans" cxnId="{56E2547F-4FFC-46B4-8BC4-A2D9B37447BB}">
      <dgm:prSet/>
      <dgm:spPr/>
      <dgm:t>
        <a:bodyPr/>
        <a:lstStyle/>
        <a:p>
          <a:endParaRPr lang="en-GB" sz="2800">
            <a:latin typeface="Source Sans Pro" panose="020B0503030403020204" pitchFamily="34" charset="0"/>
          </a:endParaRPr>
        </a:p>
      </dgm:t>
    </dgm:pt>
    <dgm:pt modelId="{2F10805E-D275-45A8-BE17-F9DD51019F13}">
      <dgm:prSet custT="1"/>
      <dgm:spPr/>
      <dgm:t>
        <a:bodyPr/>
        <a:lstStyle/>
        <a:p>
          <a:r>
            <a:rPr lang="fr-FR" sz="2800" dirty="0">
              <a:latin typeface="Source Sans Pro" panose="020B0503030403020204" pitchFamily="34" charset="0"/>
              <a:cs typeface="Arial" panose="020B0604020202020204" pitchFamily="34" charset="0"/>
            </a:rPr>
            <a:t>Autres parties prenantes sous régionales et continentales telles que l'Union économique et monétaire ouest-africaine et l'Union Africaine, respectivement</a:t>
          </a:r>
          <a:r>
            <a:rPr lang="fr-FR" sz="2800" b="1" dirty="0">
              <a:latin typeface="Source Sans Pro" panose="020B0503030403020204" pitchFamily="34" charset="0"/>
              <a:cs typeface="Arial" panose="020B0604020202020204" pitchFamily="34" charset="0"/>
            </a:rPr>
            <a:t> </a:t>
          </a:r>
        </a:p>
      </dgm:t>
    </dgm:pt>
    <dgm:pt modelId="{9565BE53-6B5C-45F7-9009-8793306F698F}" type="parTrans" cxnId="{9F9B79EB-B299-4B1D-B0CF-E33AD445803C}">
      <dgm:prSet/>
      <dgm:spPr/>
      <dgm:t>
        <a:bodyPr/>
        <a:lstStyle/>
        <a:p>
          <a:endParaRPr lang="en-GB" sz="2800">
            <a:latin typeface="Source Sans Pro" panose="020B0503030403020204" pitchFamily="34" charset="0"/>
          </a:endParaRPr>
        </a:p>
      </dgm:t>
    </dgm:pt>
    <dgm:pt modelId="{EC5BBA70-52AE-4D84-8F01-821B853F5B68}" type="sibTrans" cxnId="{9F9B79EB-B299-4B1D-B0CF-E33AD445803C}">
      <dgm:prSet/>
      <dgm:spPr/>
      <dgm:t>
        <a:bodyPr/>
        <a:lstStyle/>
        <a:p>
          <a:endParaRPr lang="en-GB" sz="2800">
            <a:latin typeface="Source Sans Pro" panose="020B0503030403020204" pitchFamily="34" charset="0"/>
          </a:endParaRPr>
        </a:p>
      </dgm:t>
    </dgm:pt>
    <dgm:pt modelId="{8AAA3C06-BE42-4A92-8632-EC8491E605BB}" type="pres">
      <dgm:prSet presAssocID="{CD181258-E1BC-4BAC-9AB8-283F51F3284F}" presName="linear" presStyleCnt="0">
        <dgm:presLayoutVars>
          <dgm:dir/>
          <dgm:animLvl val="lvl"/>
          <dgm:resizeHandles val="exact"/>
        </dgm:presLayoutVars>
      </dgm:prSet>
      <dgm:spPr/>
    </dgm:pt>
    <dgm:pt modelId="{AE33E608-76D1-4BAC-B667-4E33D34DDFFD}" type="pres">
      <dgm:prSet presAssocID="{0D7DECB3-15AC-4F67-9AB3-757A1079D4B0}" presName="parentLin" presStyleCnt="0"/>
      <dgm:spPr/>
    </dgm:pt>
    <dgm:pt modelId="{E18B1C4E-7427-4079-8B4B-77DA00629DB0}" type="pres">
      <dgm:prSet presAssocID="{0D7DECB3-15AC-4F67-9AB3-757A1079D4B0}" presName="parentLeftMargin" presStyleLbl="node1" presStyleIdx="0" presStyleCnt="3"/>
      <dgm:spPr/>
    </dgm:pt>
    <dgm:pt modelId="{CE4B96D9-EFF7-404D-9482-0DD697680AA8}" type="pres">
      <dgm:prSet presAssocID="{0D7DECB3-15AC-4F67-9AB3-757A1079D4B0}" presName="parentText" presStyleLbl="node1" presStyleIdx="0" presStyleCnt="3" custScaleX="124715">
        <dgm:presLayoutVars>
          <dgm:chMax val="0"/>
          <dgm:bulletEnabled val="1"/>
        </dgm:presLayoutVars>
      </dgm:prSet>
      <dgm:spPr/>
    </dgm:pt>
    <dgm:pt modelId="{BCC69ABE-697F-4DD7-8A38-80D2EE3708C7}" type="pres">
      <dgm:prSet presAssocID="{0D7DECB3-15AC-4F67-9AB3-757A1079D4B0}" presName="negativeSpace" presStyleCnt="0"/>
      <dgm:spPr/>
    </dgm:pt>
    <dgm:pt modelId="{414F8987-0D21-44E1-8A6D-132236D00D7A}" type="pres">
      <dgm:prSet presAssocID="{0D7DECB3-15AC-4F67-9AB3-757A1079D4B0}" presName="childText" presStyleLbl="conFgAcc1" presStyleIdx="0" presStyleCnt="3">
        <dgm:presLayoutVars>
          <dgm:bulletEnabled val="1"/>
        </dgm:presLayoutVars>
      </dgm:prSet>
      <dgm:spPr/>
    </dgm:pt>
    <dgm:pt modelId="{C8A21F3E-AFC5-41E3-8AFA-D882A84F309C}" type="pres">
      <dgm:prSet presAssocID="{FA313D4B-8843-4520-BB19-A07D45638004}" presName="spaceBetweenRectangles" presStyleCnt="0"/>
      <dgm:spPr/>
    </dgm:pt>
    <dgm:pt modelId="{F1237EFB-3D34-4876-AA8B-CE1FC83CEF09}" type="pres">
      <dgm:prSet presAssocID="{D296C1EE-3E5A-4AF9-BFB4-534061284107}" presName="parentLin" presStyleCnt="0"/>
      <dgm:spPr/>
    </dgm:pt>
    <dgm:pt modelId="{75A4C3A4-8EAE-40CD-B698-510C6ABD4DCA}" type="pres">
      <dgm:prSet presAssocID="{D296C1EE-3E5A-4AF9-BFB4-534061284107}" presName="parentLeftMargin" presStyleLbl="node1" presStyleIdx="0" presStyleCnt="3"/>
      <dgm:spPr/>
    </dgm:pt>
    <dgm:pt modelId="{D3F78437-79FD-4DF0-875B-E2DC6EF6E1B0}" type="pres">
      <dgm:prSet presAssocID="{D296C1EE-3E5A-4AF9-BFB4-534061284107}" presName="parentText" presStyleLbl="node1" presStyleIdx="1" presStyleCnt="3" custScaleX="126887">
        <dgm:presLayoutVars>
          <dgm:chMax val="0"/>
          <dgm:bulletEnabled val="1"/>
        </dgm:presLayoutVars>
      </dgm:prSet>
      <dgm:spPr/>
    </dgm:pt>
    <dgm:pt modelId="{D0B08D8B-8AF1-48C4-A81E-BD8525BEB93A}" type="pres">
      <dgm:prSet presAssocID="{D296C1EE-3E5A-4AF9-BFB4-534061284107}" presName="negativeSpace" presStyleCnt="0"/>
      <dgm:spPr/>
    </dgm:pt>
    <dgm:pt modelId="{6295785C-E200-40EE-B131-46BE1A2F13DA}" type="pres">
      <dgm:prSet presAssocID="{D296C1EE-3E5A-4AF9-BFB4-534061284107}" presName="childText" presStyleLbl="conFgAcc1" presStyleIdx="1" presStyleCnt="3">
        <dgm:presLayoutVars>
          <dgm:bulletEnabled val="1"/>
        </dgm:presLayoutVars>
      </dgm:prSet>
      <dgm:spPr/>
    </dgm:pt>
    <dgm:pt modelId="{771BFAF8-908C-427E-980F-65D9AE0FAF08}" type="pres">
      <dgm:prSet presAssocID="{AE1EDE84-69D4-4D39-B081-02FF0A68A2E7}" presName="spaceBetweenRectangles" presStyleCnt="0"/>
      <dgm:spPr/>
    </dgm:pt>
    <dgm:pt modelId="{8AE37981-5EB6-4561-BA17-57D326369B62}" type="pres">
      <dgm:prSet presAssocID="{2F10805E-D275-45A8-BE17-F9DD51019F13}" presName="parentLin" presStyleCnt="0"/>
      <dgm:spPr/>
    </dgm:pt>
    <dgm:pt modelId="{6FC12367-48EA-4EE7-9110-7311B78481A2}" type="pres">
      <dgm:prSet presAssocID="{2F10805E-D275-45A8-BE17-F9DD51019F13}" presName="parentLeftMargin" presStyleLbl="node1" presStyleIdx="1" presStyleCnt="3"/>
      <dgm:spPr/>
    </dgm:pt>
    <dgm:pt modelId="{BE25B2DA-20EF-430F-A665-7DCE6A1C310F}" type="pres">
      <dgm:prSet presAssocID="{2F10805E-D275-45A8-BE17-F9DD51019F13}" presName="parentText" presStyleLbl="node1" presStyleIdx="2" presStyleCnt="3" custScaleX="129604">
        <dgm:presLayoutVars>
          <dgm:chMax val="0"/>
          <dgm:bulletEnabled val="1"/>
        </dgm:presLayoutVars>
      </dgm:prSet>
      <dgm:spPr/>
    </dgm:pt>
    <dgm:pt modelId="{31719AA8-9AF7-415C-B70C-0D4121D9FFA8}" type="pres">
      <dgm:prSet presAssocID="{2F10805E-D275-45A8-BE17-F9DD51019F13}" presName="negativeSpace" presStyleCnt="0"/>
      <dgm:spPr/>
    </dgm:pt>
    <dgm:pt modelId="{B7BDB0B6-96AB-45CD-B25E-AA1ED864B56B}" type="pres">
      <dgm:prSet presAssocID="{2F10805E-D275-45A8-BE17-F9DD51019F13}" presName="childText" presStyleLbl="conFgAcc1" presStyleIdx="2" presStyleCnt="3">
        <dgm:presLayoutVars>
          <dgm:bulletEnabled val="1"/>
        </dgm:presLayoutVars>
      </dgm:prSet>
      <dgm:spPr/>
    </dgm:pt>
  </dgm:ptLst>
  <dgm:cxnLst>
    <dgm:cxn modelId="{1145510C-53A7-4BB9-A3D9-B9A00A1D4620}" type="presOf" srcId="{0D7DECB3-15AC-4F67-9AB3-757A1079D4B0}" destId="{E18B1C4E-7427-4079-8B4B-77DA00629DB0}" srcOrd="0" destOrd="0" presId="urn:microsoft.com/office/officeart/2005/8/layout/list1"/>
    <dgm:cxn modelId="{570C2039-CD34-45B2-B200-683EFFA47018}" type="presOf" srcId="{CD181258-E1BC-4BAC-9AB8-283F51F3284F}" destId="{8AAA3C06-BE42-4A92-8632-EC8491E605BB}" srcOrd="0" destOrd="0" presId="urn:microsoft.com/office/officeart/2005/8/layout/list1"/>
    <dgm:cxn modelId="{C505576E-1813-44B9-8568-DEC06BD8FC68}" type="presOf" srcId="{2F10805E-D275-45A8-BE17-F9DD51019F13}" destId="{6FC12367-48EA-4EE7-9110-7311B78481A2}" srcOrd="0" destOrd="0" presId="urn:microsoft.com/office/officeart/2005/8/layout/list1"/>
    <dgm:cxn modelId="{08DB6C54-E17F-49E8-AC15-23AA046B1B6B}" type="presOf" srcId="{D296C1EE-3E5A-4AF9-BFB4-534061284107}" destId="{75A4C3A4-8EAE-40CD-B698-510C6ABD4DCA}" srcOrd="0" destOrd="0" presId="urn:microsoft.com/office/officeart/2005/8/layout/list1"/>
    <dgm:cxn modelId="{42A0EA77-1B44-4B78-87A0-06F2D913F7C6}" srcId="{CD181258-E1BC-4BAC-9AB8-283F51F3284F}" destId="{0D7DECB3-15AC-4F67-9AB3-757A1079D4B0}" srcOrd="0" destOrd="0" parTransId="{04EFB00C-7FCC-40CD-B04F-39416C7D1E81}" sibTransId="{FA313D4B-8843-4520-BB19-A07D45638004}"/>
    <dgm:cxn modelId="{56E2547F-4FFC-46B4-8BC4-A2D9B37447BB}" srcId="{CD181258-E1BC-4BAC-9AB8-283F51F3284F}" destId="{D296C1EE-3E5A-4AF9-BFB4-534061284107}" srcOrd="1" destOrd="0" parTransId="{2871932F-6214-488E-896F-A2D82F23053E}" sibTransId="{AE1EDE84-69D4-4D39-B081-02FF0A68A2E7}"/>
    <dgm:cxn modelId="{24FD0080-E177-4E9C-9757-A16BA6EDACD2}" type="presOf" srcId="{0D7DECB3-15AC-4F67-9AB3-757A1079D4B0}" destId="{CE4B96D9-EFF7-404D-9482-0DD697680AA8}" srcOrd="1" destOrd="0" presId="urn:microsoft.com/office/officeart/2005/8/layout/list1"/>
    <dgm:cxn modelId="{9F9B79EB-B299-4B1D-B0CF-E33AD445803C}" srcId="{CD181258-E1BC-4BAC-9AB8-283F51F3284F}" destId="{2F10805E-D275-45A8-BE17-F9DD51019F13}" srcOrd="2" destOrd="0" parTransId="{9565BE53-6B5C-45F7-9009-8793306F698F}" sibTransId="{EC5BBA70-52AE-4D84-8F01-821B853F5B68}"/>
    <dgm:cxn modelId="{9C27AAF7-25AC-4B2C-A34E-B6D82AF3D438}" type="presOf" srcId="{D296C1EE-3E5A-4AF9-BFB4-534061284107}" destId="{D3F78437-79FD-4DF0-875B-E2DC6EF6E1B0}" srcOrd="1" destOrd="0" presId="urn:microsoft.com/office/officeart/2005/8/layout/list1"/>
    <dgm:cxn modelId="{32AB0FFD-AB62-40AC-9BA9-D4625EE1CDB5}" type="presOf" srcId="{2F10805E-D275-45A8-BE17-F9DD51019F13}" destId="{BE25B2DA-20EF-430F-A665-7DCE6A1C310F}" srcOrd="1" destOrd="0" presId="urn:microsoft.com/office/officeart/2005/8/layout/list1"/>
    <dgm:cxn modelId="{F061FF3F-9115-447C-A4B7-84FB64F35F26}" type="presParOf" srcId="{8AAA3C06-BE42-4A92-8632-EC8491E605BB}" destId="{AE33E608-76D1-4BAC-B667-4E33D34DDFFD}" srcOrd="0" destOrd="0" presId="urn:microsoft.com/office/officeart/2005/8/layout/list1"/>
    <dgm:cxn modelId="{3CD70E1A-817E-4897-B665-97BB9AE27D75}" type="presParOf" srcId="{AE33E608-76D1-4BAC-B667-4E33D34DDFFD}" destId="{E18B1C4E-7427-4079-8B4B-77DA00629DB0}" srcOrd="0" destOrd="0" presId="urn:microsoft.com/office/officeart/2005/8/layout/list1"/>
    <dgm:cxn modelId="{0E7ABDE5-C2BB-46F9-96C0-0E1E95B53F19}" type="presParOf" srcId="{AE33E608-76D1-4BAC-B667-4E33D34DDFFD}" destId="{CE4B96D9-EFF7-404D-9482-0DD697680AA8}" srcOrd="1" destOrd="0" presId="urn:microsoft.com/office/officeart/2005/8/layout/list1"/>
    <dgm:cxn modelId="{6563F486-E427-4783-B829-466719CD2C0E}" type="presParOf" srcId="{8AAA3C06-BE42-4A92-8632-EC8491E605BB}" destId="{BCC69ABE-697F-4DD7-8A38-80D2EE3708C7}" srcOrd="1" destOrd="0" presId="urn:microsoft.com/office/officeart/2005/8/layout/list1"/>
    <dgm:cxn modelId="{3F213320-4078-4D9F-AB21-9B01E285CD25}" type="presParOf" srcId="{8AAA3C06-BE42-4A92-8632-EC8491E605BB}" destId="{414F8987-0D21-44E1-8A6D-132236D00D7A}" srcOrd="2" destOrd="0" presId="urn:microsoft.com/office/officeart/2005/8/layout/list1"/>
    <dgm:cxn modelId="{00B11A39-CEFF-4758-8B0C-44B21879E4CE}" type="presParOf" srcId="{8AAA3C06-BE42-4A92-8632-EC8491E605BB}" destId="{C8A21F3E-AFC5-41E3-8AFA-D882A84F309C}" srcOrd="3" destOrd="0" presId="urn:microsoft.com/office/officeart/2005/8/layout/list1"/>
    <dgm:cxn modelId="{232BB372-5E4C-47D6-BA8C-D5F92A739842}" type="presParOf" srcId="{8AAA3C06-BE42-4A92-8632-EC8491E605BB}" destId="{F1237EFB-3D34-4876-AA8B-CE1FC83CEF09}" srcOrd="4" destOrd="0" presId="urn:microsoft.com/office/officeart/2005/8/layout/list1"/>
    <dgm:cxn modelId="{02BB525A-CD3B-4136-B324-0E0D15132148}" type="presParOf" srcId="{F1237EFB-3D34-4876-AA8B-CE1FC83CEF09}" destId="{75A4C3A4-8EAE-40CD-B698-510C6ABD4DCA}" srcOrd="0" destOrd="0" presId="urn:microsoft.com/office/officeart/2005/8/layout/list1"/>
    <dgm:cxn modelId="{198CB710-DB4B-4854-8AE9-B80E87C219CB}" type="presParOf" srcId="{F1237EFB-3D34-4876-AA8B-CE1FC83CEF09}" destId="{D3F78437-79FD-4DF0-875B-E2DC6EF6E1B0}" srcOrd="1" destOrd="0" presId="urn:microsoft.com/office/officeart/2005/8/layout/list1"/>
    <dgm:cxn modelId="{AB2F3247-5FC5-4ACF-8DAD-9F1E5029889B}" type="presParOf" srcId="{8AAA3C06-BE42-4A92-8632-EC8491E605BB}" destId="{D0B08D8B-8AF1-48C4-A81E-BD8525BEB93A}" srcOrd="5" destOrd="0" presId="urn:microsoft.com/office/officeart/2005/8/layout/list1"/>
    <dgm:cxn modelId="{1E57DA60-DAE6-49D5-8FD7-E72CF1D20597}" type="presParOf" srcId="{8AAA3C06-BE42-4A92-8632-EC8491E605BB}" destId="{6295785C-E200-40EE-B131-46BE1A2F13DA}" srcOrd="6" destOrd="0" presId="urn:microsoft.com/office/officeart/2005/8/layout/list1"/>
    <dgm:cxn modelId="{3714CB38-1633-4276-9303-52A93EEE76DF}" type="presParOf" srcId="{8AAA3C06-BE42-4A92-8632-EC8491E605BB}" destId="{771BFAF8-908C-427E-980F-65D9AE0FAF08}" srcOrd="7" destOrd="0" presId="urn:microsoft.com/office/officeart/2005/8/layout/list1"/>
    <dgm:cxn modelId="{FF2AD08E-5F2F-465A-BA12-CA12173DAE13}" type="presParOf" srcId="{8AAA3C06-BE42-4A92-8632-EC8491E605BB}" destId="{8AE37981-5EB6-4561-BA17-57D326369B62}" srcOrd="8" destOrd="0" presId="urn:microsoft.com/office/officeart/2005/8/layout/list1"/>
    <dgm:cxn modelId="{CDE6FEDB-4D47-488D-A725-04E8D43A903B}" type="presParOf" srcId="{8AE37981-5EB6-4561-BA17-57D326369B62}" destId="{6FC12367-48EA-4EE7-9110-7311B78481A2}" srcOrd="0" destOrd="0" presId="urn:microsoft.com/office/officeart/2005/8/layout/list1"/>
    <dgm:cxn modelId="{487D10A1-2A99-4BCF-9684-15D334D8589A}" type="presParOf" srcId="{8AE37981-5EB6-4561-BA17-57D326369B62}" destId="{BE25B2DA-20EF-430F-A665-7DCE6A1C310F}" srcOrd="1" destOrd="0" presId="urn:microsoft.com/office/officeart/2005/8/layout/list1"/>
    <dgm:cxn modelId="{CF5D043F-7E21-427B-AE8B-B75E471403FB}" type="presParOf" srcId="{8AAA3C06-BE42-4A92-8632-EC8491E605BB}" destId="{31719AA8-9AF7-415C-B70C-0D4121D9FFA8}" srcOrd="9" destOrd="0" presId="urn:microsoft.com/office/officeart/2005/8/layout/list1"/>
    <dgm:cxn modelId="{D5694EA1-4900-4DE2-82EB-283C49B5F8D9}" type="presParOf" srcId="{8AAA3C06-BE42-4A92-8632-EC8491E605BB}" destId="{B7BDB0B6-96AB-45CD-B25E-AA1ED864B56B}"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4E421E-F55A-45C7-85A5-C50D208A6761}"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GB"/>
        </a:p>
      </dgm:t>
    </dgm:pt>
    <dgm:pt modelId="{0107521B-92B1-4643-84D7-15F53796E5D6}">
      <dgm:prSet phldrT="[Text]" custT="1"/>
      <dgm:spPr/>
      <dgm:t>
        <a:bodyPr/>
        <a:lstStyle/>
        <a:p>
          <a:r>
            <a:rPr lang="fr-FR" sz="2800" b="1" dirty="0">
              <a:latin typeface="Source Sans Pro" panose="020B0503030403020204" pitchFamily="34" charset="0"/>
              <a:cs typeface="Arial" panose="020B0604020202020204" pitchFamily="34" charset="0"/>
            </a:rPr>
            <a:t>Phase 1 : Préparation de la mission</a:t>
          </a:r>
          <a:endParaRPr lang="en-GB" sz="2800" dirty="0">
            <a:latin typeface="Source Sans Pro" panose="020B0503030403020204" pitchFamily="34" charset="0"/>
          </a:endParaRPr>
        </a:p>
      </dgm:t>
    </dgm:pt>
    <dgm:pt modelId="{62F9AC28-5910-42C8-9C73-D491E65F5652}" type="parTrans" cxnId="{D82B11B2-793B-44D9-B0BE-50F3066CEC92}">
      <dgm:prSet/>
      <dgm:spPr/>
      <dgm:t>
        <a:bodyPr/>
        <a:lstStyle/>
        <a:p>
          <a:endParaRPr lang="en-GB" sz="2800">
            <a:latin typeface="Source Sans Pro" panose="020B0503030403020204" pitchFamily="34" charset="0"/>
          </a:endParaRPr>
        </a:p>
      </dgm:t>
    </dgm:pt>
    <dgm:pt modelId="{C3110A25-86F3-4329-B7CB-74B82F0CCD4A}" type="sibTrans" cxnId="{D82B11B2-793B-44D9-B0BE-50F3066CEC92}">
      <dgm:prSet/>
      <dgm:spPr/>
      <dgm:t>
        <a:bodyPr/>
        <a:lstStyle/>
        <a:p>
          <a:endParaRPr lang="en-GB" sz="2800">
            <a:latin typeface="Source Sans Pro" panose="020B0503030403020204" pitchFamily="34" charset="0"/>
          </a:endParaRPr>
        </a:p>
      </dgm:t>
    </dgm:pt>
    <dgm:pt modelId="{E8D679B1-26B3-4BB5-96B3-B13E971B2F01}">
      <dgm:prSet custT="1"/>
      <dgm:spPr/>
      <dgm:t>
        <a:bodyPr/>
        <a:lstStyle/>
        <a:p>
          <a:r>
            <a:rPr lang="fr-FR" sz="2800" b="1" dirty="0">
              <a:solidFill>
                <a:schemeClr val="tx1"/>
              </a:solidFill>
              <a:latin typeface="Source Sans Pro" panose="020B0503030403020204" pitchFamily="34" charset="0"/>
              <a:cs typeface="Arial" panose="020B0604020202020204" pitchFamily="34" charset="0"/>
            </a:rPr>
            <a:t>Phase 2 : Diagnostic de communication/état des lieux</a:t>
          </a:r>
        </a:p>
      </dgm:t>
    </dgm:pt>
    <dgm:pt modelId="{ED2EC795-42EA-4FE9-A647-A973CBD2F7C9}" type="parTrans" cxnId="{2513ED91-E722-49F8-BEDA-4729918DCD0A}">
      <dgm:prSet/>
      <dgm:spPr/>
      <dgm:t>
        <a:bodyPr/>
        <a:lstStyle/>
        <a:p>
          <a:endParaRPr lang="en-GB" sz="2800">
            <a:latin typeface="Source Sans Pro" panose="020B0503030403020204" pitchFamily="34" charset="0"/>
          </a:endParaRPr>
        </a:p>
      </dgm:t>
    </dgm:pt>
    <dgm:pt modelId="{ABE5167D-797D-4DFD-A47F-D700644423D8}" type="sibTrans" cxnId="{2513ED91-E722-49F8-BEDA-4729918DCD0A}">
      <dgm:prSet/>
      <dgm:spPr/>
      <dgm:t>
        <a:bodyPr/>
        <a:lstStyle/>
        <a:p>
          <a:endParaRPr lang="en-GB" sz="2800">
            <a:latin typeface="Source Sans Pro" panose="020B0503030403020204" pitchFamily="34" charset="0"/>
          </a:endParaRPr>
        </a:p>
      </dgm:t>
    </dgm:pt>
    <dgm:pt modelId="{286FFC2A-82C3-4B99-8E3B-D26277EB85B0}">
      <dgm:prSet custT="1"/>
      <dgm:spPr/>
      <dgm:t>
        <a:bodyPr/>
        <a:lstStyle/>
        <a:p>
          <a:r>
            <a:rPr lang="fr-FR" sz="2800" b="1" dirty="0">
              <a:solidFill>
                <a:schemeClr val="tx1"/>
              </a:solidFill>
              <a:latin typeface="Source Sans Pro" panose="020B0503030403020204" pitchFamily="34" charset="0"/>
              <a:cs typeface="Arial" panose="020B0604020202020204" pitchFamily="34" charset="0"/>
            </a:rPr>
            <a:t>Phase 3 : Elaboration des messages et Formulation de la stratégie de communication </a:t>
          </a:r>
        </a:p>
      </dgm:t>
    </dgm:pt>
    <dgm:pt modelId="{41E74DAA-DE67-48DA-B8C4-D4D3D5EA0333}" type="parTrans" cxnId="{B8510095-4BD5-486B-8BB2-FE9026B40404}">
      <dgm:prSet/>
      <dgm:spPr/>
      <dgm:t>
        <a:bodyPr/>
        <a:lstStyle/>
        <a:p>
          <a:endParaRPr lang="en-GB" sz="2800">
            <a:latin typeface="Source Sans Pro" panose="020B0503030403020204" pitchFamily="34" charset="0"/>
          </a:endParaRPr>
        </a:p>
      </dgm:t>
    </dgm:pt>
    <dgm:pt modelId="{F59AE30A-0238-4379-A490-D5825011FDCD}" type="sibTrans" cxnId="{B8510095-4BD5-486B-8BB2-FE9026B40404}">
      <dgm:prSet/>
      <dgm:spPr/>
      <dgm:t>
        <a:bodyPr/>
        <a:lstStyle/>
        <a:p>
          <a:endParaRPr lang="en-GB" sz="2800">
            <a:latin typeface="Source Sans Pro" panose="020B0503030403020204" pitchFamily="34" charset="0"/>
          </a:endParaRPr>
        </a:p>
      </dgm:t>
    </dgm:pt>
    <dgm:pt modelId="{0CC1EB2C-50CF-46DD-B799-99937BED9085}">
      <dgm:prSet custT="1"/>
      <dgm:spPr/>
      <dgm:t>
        <a:bodyPr/>
        <a:lstStyle/>
        <a:p>
          <a:r>
            <a:rPr lang="fr-FR" sz="2800" b="1" dirty="0">
              <a:latin typeface="Source Sans Pro" panose="020B0503030403020204" pitchFamily="34" charset="0"/>
              <a:cs typeface="Arial" panose="020B0604020202020204" pitchFamily="34" charset="0"/>
            </a:rPr>
            <a:t>Phase 4 : Restitution, validation et soumission des documents finaux</a:t>
          </a:r>
        </a:p>
      </dgm:t>
    </dgm:pt>
    <dgm:pt modelId="{F122E6B7-9143-454C-9ECB-B1C5A9DDA1A1}" type="parTrans" cxnId="{44356C78-304F-4AF9-8DD8-CBB2F1D79A1B}">
      <dgm:prSet/>
      <dgm:spPr/>
      <dgm:t>
        <a:bodyPr/>
        <a:lstStyle/>
        <a:p>
          <a:endParaRPr lang="en-GB" sz="2800">
            <a:latin typeface="Source Sans Pro" panose="020B0503030403020204" pitchFamily="34" charset="0"/>
          </a:endParaRPr>
        </a:p>
      </dgm:t>
    </dgm:pt>
    <dgm:pt modelId="{C90ECB4E-F753-48B5-AC6A-DA3C65385DB3}" type="sibTrans" cxnId="{44356C78-304F-4AF9-8DD8-CBB2F1D79A1B}">
      <dgm:prSet/>
      <dgm:spPr/>
      <dgm:t>
        <a:bodyPr/>
        <a:lstStyle/>
        <a:p>
          <a:endParaRPr lang="en-GB" sz="2800">
            <a:latin typeface="Source Sans Pro" panose="020B0503030403020204" pitchFamily="34" charset="0"/>
          </a:endParaRPr>
        </a:p>
      </dgm:t>
    </dgm:pt>
    <dgm:pt modelId="{BE8F4E23-B09C-439C-AEB5-4DF1D13AC866}" type="pres">
      <dgm:prSet presAssocID="{994E421E-F55A-45C7-85A5-C50D208A6761}" presName="Name0" presStyleCnt="0">
        <dgm:presLayoutVars>
          <dgm:chMax val="7"/>
          <dgm:chPref val="7"/>
          <dgm:dir/>
        </dgm:presLayoutVars>
      </dgm:prSet>
      <dgm:spPr/>
    </dgm:pt>
    <dgm:pt modelId="{832ECF39-2926-45AD-8953-AD75818E3293}" type="pres">
      <dgm:prSet presAssocID="{994E421E-F55A-45C7-85A5-C50D208A6761}" presName="Name1" presStyleCnt="0"/>
      <dgm:spPr/>
    </dgm:pt>
    <dgm:pt modelId="{CCF292B3-33C9-4F42-8EFB-5821D9D4B176}" type="pres">
      <dgm:prSet presAssocID="{994E421E-F55A-45C7-85A5-C50D208A6761}" presName="cycle" presStyleCnt="0"/>
      <dgm:spPr/>
    </dgm:pt>
    <dgm:pt modelId="{2774EEF7-D3F3-4305-B18A-84193207EE78}" type="pres">
      <dgm:prSet presAssocID="{994E421E-F55A-45C7-85A5-C50D208A6761}" presName="srcNode" presStyleLbl="node1" presStyleIdx="0" presStyleCnt="4"/>
      <dgm:spPr/>
    </dgm:pt>
    <dgm:pt modelId="{0DA7E46B-8244-4D36-A7DF-5CBE06C1D1B2}" type="pres">
      <dgm:prSet presAssocID="{994E421E-F55A-45C7-85A5-C50D208A6761}" presName="conn" presStyleLbl="parChTrans1D2" presStyleIdx="0" presStyleCnt="1"/>
      <dgm:spPr/>
    </dgm:pt>
    <dgm:pt modelId="{DFC927F5-F3F4-464A-9324-1B87E66821A5}" type="pres">
      <dgm:prSet presAssocID="{994E421E-F55A-45C7-85A5-C50D208A6761}" presName="extraNode" presStyleLbl="node1" presStyleIdx="0" presStyleCnt="4"/>
      <dgm:spPr/>
    </dgm:pt>
    <dgm:pt modelId="{0F8DE050-F1C5-40F2-8F52-829539FFB201}" type="pres">
      <dgm:prSet presAssocID="{994E421E-F55A-45C7-85A5-C50D208A6761}" presName="dstNode" presStyleLbl="node1" presStyleIdx="0" presStyleCnt="4"/>
      <dgm:spPr/>
    </dgm:pt>
    <dgm:pt modelId="{13A976E7-85E5-4BA2-8A1B-0889952993F2}" type="pres">
      <dgm:prSet presAssocID="{0107521B-92B1-4643-84D7-15F53796E5D6}" presName="text_1" presStyleLbl="node1" presStyleIdx="0" presStyleCnt="4">
        <dgm:presLayoutVars>
          <dgm:bulletEnabled val="1"/>
        </dgm:presLayoutVars>
      </dgm:prSet>
      <dgm:spPr/>
    </dgm:pt>
    <dgm:pt modelId="{5054D7CA-8A78-4D32-AC47-959D0A51B7DF}" type="pres">
      <dgm:prSet presAssocID="{0107521B-92B1-4643-84D7-15F53796E5D6}" presName="accent_1" presStyleCnt="0"/>
      <dgm:spPr/>
    </dgm:pt>
    <dgm:pt modelId="{9B61E243-E720-4A3D-ADA7-B7F4CAAEE058}" type="pres">
      <dgm:prSet presAssocID="{0107521B-92B1-4643-84D7-15F53796E5D6}" presName="accentRepeatNode" presStyleLbl="solidFgAcc1" presStyleIdx="0" presStyleCnt="4"/>
      <dgm:spPr/>
    </dgm:pt>
    <dgm:pt modelId="{C18F826F-B1ED-405F-9CE5-9F7385E0C4AC}" type="pres">
      <dgm:prSet presAssocID="{E8D679B1-26B3-4BB5-96B3-B13E971B2F01}" presName="text_2" presStyleLbl="node1" presStyleIdx="1" presStyleCnt="4">
        <dgm:presLayoutVars>
          <dgm:bulletEnabled val="1"/>
        </dgm:presLayoutVars>
      </dgm:prSet>
      <dgm:spPr/>
    </dgm:pt>
    <dgm:pt modelId="{975F2B4A-DC20-4AA5-BAB9-49B62B80CB16}" type="pres">
      <dgm:prSet presAssocID="{E8D679B1-26B3-4BB5-96B3-B13E971B2F01}" presName="accent_2" presStyleCnt="0"/>
      <dgm:spPr/>
    </dgm:pt>
    <dgm:pt modelId="{B5C1DD66-FF44-4D8B-8DEA-6166924FF5EC}" type="pres">
      <dgm:prSet presAssocID="{E8D679B1-26B3-4BB5-96B3-B13E971B2F01}" presName="accentRepeatNode" presStyleLbl="solidFgAcc1" presStyleIdx="1" presStyleCnt="4"/>
      <dgm:spPr/>
    </dgm:pt>
    <dgm:pt modelId="{E6C6A005-91AA-42CD-86AE-799447E4D6A5}" type="pres">
      <dgm:prSet presAssocID="{286FFC2A-82C3-4B99-8E3B-D26277EB85B0}" presName="text_3" presStyleLbl="node1" presStyleIdx="2" presStyleCnt="4">
        <dgm:presLayoutVars>
          <dgm:bulletEnabled val="1"/>
        </dgm:presLayoutVars>
      </dgm:prSet>
      <dgm:spPr/>
    </dgm:pt>
    <dgm:pt modelId="{AB1EC299-A1A6-4A7C-81D9-28924D199F2C}" type="pres">
      <dgm:prSet presAssocID="{286FFC2A-82C3-4B99-8E3B-D26277EB85B0}" presName="accent_3" presStyleCnt="0"/>
      <dgm:spPr/>
    </dgm:pt>
    <dgm:pt modelId="{E5D06FA6-93FF-41AC-B613-BD9401B906F9}" type="pres">
      <dgm:prSet presAssocID="{286FFC2A-82C3-4B99-8E3B-D26277EB85B0}" presName="accentRepeatNode" presStyleLbl="solidFgAcc1" presStyleIdx="2" presStyleCnt="4"/>
      <dgm:spPr/>
    </dgm:pt>
    <dgm:pt modelId="{45E1E908-8277-4511-85D5-1C62B9B307A0}" type="pres">
      <dgm:prSet presAssocID="{0CC1EB2C-50CF-46DD-B799-99937BED9085}" presName="text_4" presStyleLbl="node1" presStyleIdx="3" presStyleCnt="4">
        <dgm:presLayoutVars>
          <dgm:bulletEnabled val="1"/>
        </dgm:presLayoutVars>
      </dgm:prSet>
      <dgm:spPr/>
    </dgm:pt>
    <dgm:pt modelId="{3A7FFEB5-63AD-4745-B833-C5FCE78A5B7C}" type="pres">
      <dgm:prSet presAssocID="{0CC1EB2C-50CF-46DD-B799-99937BED9085}" presName="accent_4" presStyleCnt="0"/>
      <dgm:spPr/>
    </dgm:pt>
    <dgm:pt modelId="{4426B621-5F04-4C83-90B9-ED38AA90CB15}" type="pres">
      <dgm:prSet presAssocID="{0CC1EB2C-50CF-46DD-B799-99937BED9085}" presName="accentRepeatNode" presStyleLbl="solidFgAcc1" presStyleIdx="3" presStyleCnt="4"/>
      <dgm:spPr/>
    </dgm:pt>
  </dgm:ptLst>
  <dgm:cxnLst>
    <dgm:cxn modelId="{1131FF22-C2E4-47E1-8C92-FFACB25C66B4}" type="presOf" srcId="{C3110A25-86F3-4329-B7CB-74B82F0CCD4A}" destId="{0DA7E46B-8244-4D36-A7DF-5CBE06C1D1B2}" srcOrd="0" destOrd="0" presId="urn:microsoft.com/office/officeart/2008/layout/VerticalCurvedList"/>
    <dgm:cxn modelId="{B85A2942-C131-43A2-A2C4-00F677B77431}" type="presOf" srcId="{286FFC2A-82C3-4B99-8E3B-D26277EB85B0}" destId="{E6C6A005-91AA-42CD-86AE-799447E4D6A5}" srcOrd="0" destOrd="0" presId="urn:microsoft.com/office/officeart/2008/layout/VerticalCurvedList"/>
    <dgm:cxn modelId="{3D971273-F2AA-400B-BC73-9CD1C4DD8584}" type="presOf" srcId="{994E421E-F55A-45C7-85A5-C50D208A6761}" destId="{BE8F4E23-B09C-439C-AEB5-4DF1D13AC866}" srcOrd="0" destOrd="0" presId="urn:microsoft.com/office/officeart/2008/layout/VerticalCurvedList"/>
    <dgm:cxn modelId="{44356C78-304F-4AF9-8DD8-CBB2F1D79A1B}" srcId="{994E421E-F55A-45C7-85A5-C50D208A6761}" destId="{0CC1EB2C-50CF-46DD-B799-99937BED9085}" srcOrd="3" destOrd="0" parTransId="{F122E6B7-9143-454C-9ECB-B1C5A9DDA1A1}" sibTransId="{C90ECB4E-F753-48B5-AC6A-DA3C65385DB3}"/>
    <dgm:cxn modelId="{348FC278-0B57-4B04-8274-D9412CA8F95E}" type="presOf" srcId="{E8D679B1-26B3-4BB5-96B3-B13E971B2F01}" destId="{C18F826F-B1ED-405F-9CE5-9F7385E0C4AC}" srcOrd="0" destOrd="0" presId="urn:microsoft.com/office/officeart/2008/layout/VerticalCurvedList"/>
    <dgm:cxn modelId="{D715F77C-3C09-4918-967A-96367363031E}" type="presOf" srcId="{0107521B-92B1-4643-84D7-15F53796E5D6}" destId="{13A976E7-85E5-4BA2-8A1B-0889952993F2}" srcOrd="0" destOrd="0" presId="urn:microsoft.com/office/officeart/2008/layout/VerticalCurvedList"/>
    <dgm:cxn modelId="{2513ED91-E722-49F8-BEDA-4729918DCD0A}" srcId="{994E421E-F55A-45C7-85A5-C50D208A6761}" destId="{E8D679B1-26B3-4BB5-96B3-B13E971B2F01}" srcOrd="1" destOrd="0" parTransId="{ED2EC795-42EA-4FE9-A647-A973CBD2F7C9}" sibTransId="{ABE5167D-797D-4DFD-A47F-D700644423D8}"/>
    <dgm:cxn modelId="{B8510095-4BD5-486B-8BB2-FE9026B40404}" srcId="{994E421E-F55A-45C7-85A5-C50D208A6761}" destId="{286FFC2A-82C3-4B99-8E3B-D26277EB85B0}" srcOrd="2" destOrd="0" parTransId="{41E74DAA-DE67-48DA-B8C4-D4D3D5EA0333}" sibTransId="{F59AE30A-0238-4379-A490-D5825011FDCD}"/>
    <dgm:cxn modelId="{D82B11B2-793B-44D9-B0BE-50F3066CEC92}" srcId="{994E421E-F55A-45C7-85A5-C50D208A6761}" destId="{0107521B-92B1-4643-84D7-15F53796E5D6}" srcOrd="0" destOrd="0" parTransId="{62F9AC28-5910-42C8-9C73-D491E65F5652}" sibTransId="{C3110A25-86F3-4329-B7CB-74B82F0CCD4A}"/>
    <dgm:cxn modelId="{DEBFF4C8-D057-434E-9043-BEB251EEB679}" type="presOf" srcId="{0CC1EB2C-50CF-46DD-B799-99937BED9085}" destId="{45E1E908-8277-4511-85D5-1C62B9B307A0}" srcOrd="0" destOrd="0" presId="urn:microsoft.com/office/officeart/2008/layout/VerticalCurvedList"/>
    <dgm:cxn modelId="{A72381CE-5BF0-4A1C-A094-50F4A86A8434}" type="presParOf" srcId="{BE8F4E23-B09C-439C-AEB5-4DF1D13AC866}" destId="{832ECF39-2926-45AD-8953-AD75818E3293}" srcOrd="0" destOrd="0" presId="urn:microsoft.com/office/officeart/2008/layout/VerticalCurvedList"/>
    <dgm:cxn modelId="{7FDDFD8A-CF79-4378-A5F3-38AA630B9927}" type="presParOf" srcId="{832ECF39-2926-45AD-8953-AD75818E3293}" destId="{CCF292B3-33C9-4F42-8EFB-5821D9D4B176}" srcOrd="0" destOrd="0" presId="urn:microsoft.com/office/officeart/2008/layout/VerticalCurvedList"/>
    <dgm:cxn modelId="{6C61F010-CD27-4C79-9892-CE976752E90D}" type="presParOf" srcId="{CCF292B3-33C9-4F42-8EFB-5821D9D4B176}" destId="{2774EEF7-D3F3-4305-B18A-84193207EE78}" srcOrd="0" destOrd="0" presId="urn:microsoft.com/office/officeart/2008/layout/VerticalCurvedList"/>
    <dgm:cxn modelId="{7D8C05D9-BAD0-4353-B123-D50D5501CD33}" type="presParOf" srcId="{CCF292B3-33C9-4F42-8EFB-5821D9D4B176}" destId="{0DA7E46B-8244-4D36-A7DF-5CBE06C1D1B2}" srcOrd="1" destOrd="0" presId="urn:microsoft.com/office/officeart/2008/layout/VerticalCurvedList"/>
    <dgm:cxn modelId="{3E213CFB-B939-4FF6-AB7C-0D8685B18799}" type="presParOf" srcId="{CCF292B3-33C9-4F42-8EFB-5821D9D4B176}" destId="{DFC927F5-F3F4-464A-9324-1B87E66821A5}" srcOrd="2" destOrd="0" presId="urn:microsoft.com/office/officeart/2008/layout/VerticalCurvedList"/>
    <dgm:cxn modelId="{D5F0DDEB-BBC7-4688-AE7B-EEA5D0144DCA}" type="presParOf" srcId="{CCF292B3-33C9-4F42-8EFB-5821D9D4B176}" destId="{0F8DE050-F1C5-40F2-8F52-829539FFB201}" srcOrd="3" destOrd="0" presId="urn:microsoft.com/office/officeart/2008/layout/VerticalCurvedList"/>
    <dgm:cxn modelId="{173DCDAB-8E35-4A56-964E-AC2533582CCA}" type="presParOf" srcId="{832ECF39-2926-45AD-8953-AD75818E3293}" destId="{13A976E7-85E5-4BA2-8A1B-0889952993F2}" srcOrd="1" destOrd="0" presId="urn:microsoft.com/office/officeart/2008/layout/VerticalCurvedList"/>
    <dgm:cxn modelId="{9AE5C395-C162-4B6B-9EBF-8281389FE144}" type="presParOf" srcId="{832ECF39-2926-45AD-8953-AD75818E3293}" destId="{5054D7CA-8A78-4D32-AC47-959D0A51B7DF}" srcOrd="2" destOrd="0" presId="urn:microsoft.com/office/officeart/2008/layout/VerticalCurvedList"/>
    <dgm:cxn modelId="{DA53843E-98E7-491D-89E5-7E03016302C1}" type="presParOf" srcId="{5054D7CA-8A78-4D32-AC47-959D0A51B7DF}" destId="{9B61E243-E720-4A3D-ADA7-B7F4CAAEE058}" srcOrd="0" destOrd="0" presId="urn:microsoft.com/office/officeart/2008/layout/VerticalCurvedList"/>
    <dgm:cxn modelId="{8212BB45-166C-4FC8-AD53-BA34A0CB6B34}" type="presParOf" srcId="{832ECF39-2926-45AD-8953-AD75818E3293}" destId="{C18F826F-B1ED-405F-9CE5-9F7385E0C4AC}" srcOrd="3" destOrd="0" presId="urn:microsoft.com/office/officeart/2008/layout/VerticalCurvedList"/>
    <dgm:cxn modelId="{EC4AB5DB-7CF7-4588-9FAE-1132AF28F17C}" type="presParOf" srcId="{832ECF39-2926-45AD-8953-AD75818E3293}" destId="{975F2B4A-DC20-4AA5-BAB9-49B62B80CB16}" srcOrd="4" destOrd="0" presId="urn:microsoft.com/office/officeart/2008/layout/VerticalCurvedList"/>
    <dgm:cxn modelId="{AF8FBEE0-1A6C-4415-AF99-BCF482BF8FC5}" type="presParOf" srcId="{975F2B4A-DC20-4AA5-BAB9-49B62B80CB16}" destId="{B5C1DD66-FF44-4D8B-8DEA-6166924FF5EC}" srcOrd="0" destOrd="0" presId="urn:microsoft.com/office/officeart/2008/layout/VerticalCurvedList"/>
    <dgm:cxn modelId="{E5C2D864-7222-499B-9E7E-BB922384DF70}" type="presParOf" srcId="{832ECF39-2926-45AD-8953-AD75818E3293}" destId="{E6C6A005-91AA-42CD-86AE-799447E4D6A5}" srcOrd="5" destOrd="0" presId="urn:microsoft.com/office/officeart/2008/layout/VerticalCurvedList"/>
    <dgm:cxn modelId="{778CF7CF-5183-4F0A-8E88-8B6B20A9A0C9}" type="presParOf" srcId="{832ECF39-2926-45AD-8953-AD75818E3293}" destId="{AB1EC299-A1A6-4A7C-81D9-28924D199F2C}" srcOrd="6" destOrd="0" presId="urn:microsoft.com/office/officeart/2008/layout/VerticalCurvedList"/>
    <dgm:cxn modelId="{F1DDB5F4-2EB0-4EE2-94B6-E5A968C84C0F}" type="presParOf" srcId="{AB1EC299-A1A6-4A7C-81D9-28924D199F2C}" destId="{E5D06FA6-93FF-41AC-B613-BD9401B906F9}" srcOrd="0" destOrd="0" presId="urn:microsoft.com/office/officeart/2008/layout/VerticalCurvedList"/>
    <dgm:cxn modelId="{B7DDF578-556D-41FC-A031-47B0779AEA31}" type="presParOf" srcId="{832ECF39-2926-45AD-8953-AD75818E3293}" destId="{45E1E908-8277-4511-85D5-1C62B9B307A0}" srcOrd="7" destOrd="0" presId="urn:microsoft.com/office/officeart/2008/layout/VerticalCurvedList"/>
    <dgm:cxn modelId="{2A2D8A1D-1D04-4CDB-A714-8E205B71E26D}" type="presParOf" srcId="{832ECF39-2926-45AD-8953-AD75818E3293}" destId="{3A7FFEB5-63AD-4745-B833-C5FCE78A5B7C}" srcOrd="8" destOrd="0" presId="urn:microsoft.com/office/officeart/2008/layout/VerticalCurvedList"/>
    <dgm:cxn modelId="{2C4B67E4-9EE3-4615-811D-7F1E226A0A91}" type="presParOf" srcId="{3A7FFEB5-63AD-4745-B833-C5FCE78A5B7C}" destId="{4426B621-5F04-4C83-90B9-ED38AA90CB1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0B7608B-BB58-4F40-A842-F5BFD1D943CC}"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GB"/>
        </a:p>
      </dgm:t>
    </dgm:pt>
    <dgm:pt modelId="{F0F3BB02-78D5-4E23-92FB-8C9C15BF9C09}">
      <dgm:prSet custT="1"/>
      <dgm:spPr/>
      <dgm:t>
        <a:bodyPr/>
        <a:lstStyle/>
        <a:p>
          <a:pPr algn="l"/>
          <a:r>
            <a:rPr lang="fr-FR" sz="4800" dirty="0">
              <a:latin typeface="Source Sans Pro" panose="020B0503030403020204" pitchFamily="34" charset="0"/>
              <a:cs typeface="Arial" panose="020B0604020202020204" pitchFamily="34" charset="0"/>
            </a:rPr>
            <a:t>Prochaines étapes</a:t>
          </a:r>
        </a:p>
      </dgm:t>
    </dgm:pt>
    <dgm:pt modelId="{3809880A-970C-41A6-8AEE-830AC5D38B43}" type="parTrans" cxnId="{E4161048-D962-4BF0-8D08-A4D0A18D6EA5}">
      <dgm:prSet/>
      <dgm:spPr/>
      <dgm:t>
        <a:bodyPr/>
        <a:lstStyle/>
        <a:p>
          <a:endParaRPr lang="en-GB" sz="6000"/>
        </a:p>
      </dgm:t>
    </dgm:pt>
    <dgm:pt modelId="{8EAD136C-F639-4ABE-A0E3-12BA0A001210}" type="sibTrans" cxnId="{E4161048-D962-4BF0-8D08-A4D0A18D6EA5}">
      <dgm:prSet/>
      <dgm:spPr/>
      <dgm:t>
        <a:bodyPr/>
        <a:lstStyle/>
        <a:p>
          <a:endParaRPr lang="en-GB" sz="6000"/>
        </a:p>
      </dgm:t>
    </dgm:pt>
    <dgm:pt modelId="{40B44791-D9BD-49B6-A8B7-2C337B6F9127}">
      <dgm:prSet custT="1"/>
      <dgm:spPr/>
      <dgm:t>
        <a:bodyPr/>
        <a:lstStyle/>
        <a:p>
          <a:pPr algn="l"/>
          <a:r>
            <a:rPr lang="fr-FR" sz="3200" dirty="0">
              <a:latin typeface="Source Sans Pro" panose="020B0503030403020204" pitchFamily="34" charset="0"/>
              <a:cs typeface="Arial" panose="020B0604020202020204" pitchFamily="34" charset="0"/>
            </a:rPr>
            <a:t>Organiser un atelier régional de validation</a:t>
          </a:r>
        </a:p>
      </dgm:t>
    </dgm:pt>
    <dgm:pt modelId="{8BDED327-9342-45B3-AA3F-7B37D6B9DE58}" type="parTrans" cxnId="{57E84AAB-6F0E-46F1-A104-A31DFA06F440}">
      <dgm:prSet/>
      <dgm:spPr/>
      <dgm:t>
        <a:bodyPr/>
        <a:lstStyle/>
        <a:p>
          <a:endParaRPr lang="en-GB" sz="6000"/>
        </a:p>
      </dgm:t>
    </dgm:pt>
    <dgm:pt modelId="{79DB2B96-A8D7-4EF2-96A4-B81F01A51AAF}" type="sibTrans" cxnId="{57E84AAB-6F0E-46F1-A104-A31DFA06F440}">
      <dgm:prSet/>
      <dgm:spPr/>
      <dgm:t>
        <a:bodyPr/>
        <a:lstStyle/>
        <a:p>
          <a:endParaRPr lang="en-GB" sz="6000"/>
        </a:p>
      </dgm:t>
    </dgm:pt>
    <dgm:pt modelId="{CD0CB98D-6947-48A5-B855-655652685543}">
      <dgm:prSet custT="1"/>
      <dgm:spPr/>
      <dgm:t>
        <a:bodyPr/>
        <a:lstStyle/>
        <a:p>
          <a:pPr algn="l"/>
          <a:r>
            <a:rPr lang="fr-FR" sz="3200" dirty="0">
              <a:latin typeface="Source Sans Pro" panose="020B0503030403020204" pitchFamily="34" charset="0"/>
              <a:cs typeface="Arial" panose="020B0604020202020204" pitchFamily="34" charset="0"/>
            </a:rPr>
            <a:t>Prendre en compte les feedbacks et finaliser la stratégie</a:t>
          </a:r>
        </a:p>
      </dgm:t>
    </dgm:pt>
    <dgm:pt modelId="{5EDAAEE2-CD28-45DC-976D-FDE36A515CBF}" type="parTrans" cxnId="{CD8792B3-882D-4692-B06E-A73BD7D479D6}">
      <dgm:prSet/>
      <dgm:spPr/>
      <dgm:t>
        <a:bodyPr/>
        <a:lstStyle/>
        <a:p>
          <a:endParaRPr lang="en-GB" sz="6000"/>
        </a:p>
      </dgm:t>
    </dgm:pt>
    <dgm:pt modelId="{03B81E03-28EB-46D0-BC5D-EA0BA2D22C2E}" type="sibTrans" cxnId="{CD8792B3-882D-4692-B06E-A73BD7D479D6}">
      <dgm:prSet/>
      <dgm:spPr/>
      <dgm:t>
        <a:bodyPr/>
        <a:lstStyle/>
        <a:p>
          <a:endParaRPr lang="en-GB" sz="6000"/>
        </a:p>
      </dgm:t>
    </dgm:pt>
    <dgm:pt modelId="{BD3AA458-9959-4988-A118-283023543934}">
      <dgm:prSet custT="1"/>
      <dgm:spPr/>
      <dgm:t>
        <a:bodyPr/>
        <a:lstStyle/>
        <a:p>
          <a:pPr algn="l"/>
          <a:r>
            <a:rPr lang="fr-FR" sz="3200" dirty="0">
              <a:latin typeface="Source Sans Pro" panose="020B0503030403020204" pitchFamily="34" charset="0"/>
              <a:cs typeface="Arial" panose="020B0604020202020204" pitchFamily="34" charset="0"/>
            </a:rPr>
            <a:t>Soumettre le document de stratégie de communication finalisé.</a:t>
          </a:r>
        </a:p>
      </dgm:t>
    </dgm:pt>
    <dgm:pt modelId="{0C236D06-237A-4D12-916A-3842107CEA20}" type="parTrans" cxnId="{5D1A82FA-B229-47CD-BDC6-6344496EB05F}">
      <dgm:prSet/>
      <dgm:spPr/>
      <dgm:t>
        <a:bodyPr/>
        <a:lstStyle/>
        <a:p>
          <a:endParaRPr lang="en-GB" sz="6000"/>
        </a:p>
      </dgm:t>
    </dgm:pt>
    <dgm:pt modelId="{56D2FF22-49D0-4762-8248-F59FBAED9FFB}" type="sibTrans" cxnId="{5D1A82FA-B229-47CD-BDC6-6344496EB05F}">
      <dgm:prSet/>
      <dgm:spPr/>
      <dgm:t>
        <a:bodyPr/>
        <a:lstStyle/>
        <a:p>
          <a:endParaRPr lang="en-GB" sz="6000"/>
        </a:p>
      </dgm:t>
    </dgm:pt>
    <dgm:pt modelId="{505D2E29-5323-42F1-B831-E8CD2D043890}">
      <dgm:prSet custT="1"/>
      <dgm:spPr/>
      <dgm:t>
        <a:bodyPr/>
        <a:lstStyle/>
        <a:p>
          <a:pPr algn="l"/>
          <a:r>
            <a:rPr lang="fr-FR" sz="3200" dirty="0">
              <a:latin typeface="Source Sans Pro" panose="020B0503030403020204" pitchFamily="34" charset="0"/>
              <a:cs typeface="Arial" panose="020B0604020202020204" pitchFamily="34" charset="0"/>
            </a:rPr>
            <a:t>Finaliser l’élaboration de la stratégie</a:t>
          </a:r>
        </a:p>
      </dgm:t>
    </dgm:pt>
    <dgm:pt modelId="{A61632AF-0B7A-4279-8204-5EB4F0B9A270}" type="parTrans" cxnId="{46D929DF-1E14-4199-A341-2BCF5173F681}">
      <dgm:prSet/>
      <dgm:spPr/>
      <dgm:t>
        <a:bodyPr/>
        <a:lstStyle/>
        <a:p>
          <a:endParaRPr lang="en-GB" sz="6000"/>
        </a:p>
      </dgm:t>
    </dgm:pt>
    <dgm:pt modelId="{E9E3F711-95EE-4545-9EA0-DFD5A7DB0377}" type="sibTrans" cxnId="{46D929DF-1E14-4199-A341-2BCF5173F681}">
      <dgm:prSet/>
      <dgm:spPr/>
      <dgm:t>
        <a:bodyPr/>
        <a:lstStyle/>
        <a:p>
          <a:endParaRPr lang="en-GB" sz="6000"/>
        </a:p>
      </dgm:t>
    </dgm:pt>
    <dgm:pt modelId="{236C18A9-E153-49AB-8680-2478D38CD517}">
      <dgm:prSet custT="1"/>
      <dgm:spPr/>
      <dgm:t>
        <a:bodyPr/>
        <a:lstStyle/>
        <a:p>
          <a:pPr algn="l"/>
          <a:r>
            <a:rPr lang="fr-FR" sz="3200" dirty="0">
              <a:latin typeface="Source Sans Pro" panose="020B0503030403020204" pitchFamily="34" charset="0"/>
              <a:cs typeface="Arial" panose="020B0604020202020204" pitchFamily="34" charset="0"/>
            </a:rPr>
            <a:t>Réaliser les autres entretiens</a:t>
          </a:r>
        </a:p>
      </dgm:t>
    </dgm:pt>
    <dgm:pt modelId="{F9F61D9B-7E55-45F7-8661-43567933EB2A}" type="parTrans" cxnId="{FF67EE31-D12F-48D9-95A6-23B4215F0AE6}">
      <dgm:prSet/>
      <dgm:spPr/>
      <dgm:t>
        <a:bodyPr/>
        <a:lstStyle/>
        <a:p>
          <a:endParaRPr lang="en-GB" sz="6000"/>
        </a:p>
      </dgm:t>
    </dgm:pt>
    <dgm:pt modelId="{E7D58155-8707-4E50-BACB-B2742864B0E3}" type="sibTrans" cxnId="{FF67EE31-D12F-48D9-95A6-23B4215F0AE6}">
      <dgm:prSet/>
      <dgm:spPr/>
      <dgm:t>
        <a:bodyPr/>
        <a:lstStyle/>
        <a:p>
          <a:endParaRPr lang="en-GB" sz="6000"/>
        </a:p>
      </dgm:t>
    </dgm:pt>
    <dgm:pt modelId="{59444B1B-F080-4550-B5E5-128A3B65CA41}" type="pres">
      <dgm:prSet presAssocID="{B0B7608B-BB58-4F40-A842-F5BFD1D943CC}" presName="diagram" presStyleCnt="0">
        <dgm:presLayoutVars>
          <dgm:chPref val="1"/>
          <dgm:dir/>
          <dgm:animOne val="branch"/>
          <dgm:animLvl val="lvl"/>
          <dgm:resizeHandles/>
        </dgm:presLayoutVars>
      </dgm:prSet>
      <dgm:spPr/>
    </dgm:pt>
    <dgm:pt modelId="{620098F8-E6D8-4B02-BF14-9EE193AA2EB8}" type="pres">
      <dgm:prSet presAssocID="{F0F3BB02-78D5-4E23-92FB-8C9C15BF9C09}" presName="root" presStyleCnt="0"/>
      <dgm:spPr/>
    </dgm:pt>
    <dgm:pt modelId="{96CB8BE3-B502-4183-8848-7B98DBA5628D}" type="pres">
      <dgm:prSet presAssocID="{F0F3BB02-78D5-4E23-92FB-8C9C15BF9C09}" presName="rootComposite" presStyleCnt="0"/>
      <dgm:spPr/>
    </dgm:pt>
    <dgm:pt modelId="{656F7DDA-F462-4417-BED8-BA98912911F4}" type="pres">
      <dgm:prSet presAssocID="{F0F3BB02-78D5-4E23-92FB-8C9C15BF9C09}" presName="rootText" presStyleLbl="node1" presStyleIdx="0" presStyleCnt="1" custScaleX="667101" custScaleY="149674"/>
      <dgm:spPr/>
    </dgm:pt>
    <dgm:pt modelId="{EFA859C6-8ED0-419D-8792-4D2667836346}" type="pres">
      <dgm:prSet presAssocID="{F0F3BB02-78D5-4E23-92FB-8C9C15BF9C09}" presName="rootConnector" presStyleLbl="node1" presStyleIdx="0" presStyleCnt="1"/>
      <dgm:spPr/>
    </dgm:pt>
    <dgm:pt modelId="{24F73498-1FD5-4783-8880-13F41B631FDB}" type="pres">
      <dgm:prSet presAssocID="{F0F3BB02-78D5-4E23-92FB-8C9C15BF9C09}" presName="childShape" presStyleCnt="0"/>
      <dgm:spPr/>
    </dgm:pt>
    <dgm:pt modelId="{F15D8469-95AF-4091-B45D-FC8891A24087}" type="pres">
      <dgm:prSet presAssocID="{F9F61D9B-7E55-45F7-8661-43567933EB2A}" presName="Name13" presStyleLbl="parChTrans1D2" presStyleIdx="0" presStyleCnt="5"/>
      <dgm:spPr/>
    </dgm:pt>
    <dgm:pt modelId="{0F42BC67-BA6E-4E34-B2CB-8DF27897134E}" type="pres">
      <dgm:prSet presAssocID="{236C18A9-E153-49AB-8680-2478D38CD517}" presName="childText" presStyleLbl="bgAcc1" presStyleIdx="0" presStyleCnt="5" custScaleX="682531">
        <dgm:presLayoutVars>
          <dgm:bulletEnabled val="1"/>
        </dgm:presLayoutVars>
      </dgm:prSet>
      <dgm:spPr/>
    </dgm:pt>
    <dgm:pt modelId="{EB583447-D148-48AC-BEF5-90801FC5E089}" type="pres">
      <dgm:prSet presAssocID="{A61632AF-0B7A-4279-8204-5EB4F0B9A270}" presName="Name13" presStyleLbl="parChTrans1D2" presStyleIdx="1" presStyleCnt="5"/>
      <dgm:spPr/>
    </dgm:pt>
    <dgm:pt modelId="{A53E3EFF-51FB-4993-B4A2-704FC1CD5613}" type="pres">
      <dgm:prSet presAssocID="{505D2E29-5323-42F1-B831-E8CD2D043890}" presName="childText" presStyleLbl="bgAcc1" presStyleIdx="1" presStyleCnt="5" custScaleX="712639">
        <dgm:presLayoutVars>
          <dgm:bulletEnabled val="1"/>
        </dgm:presLayoutVars>
      </dgm:prSet>
      <dgm:spPr/>
    </dgm:pt>
    <dgm:pt modelId="{AC5473F3-EB3E-451A-B47E-F7B37066A8EB}" type="pres">
      <dgm:prSet presAssocID="{8BDED327-9342-45B3-AA3F-7B37D6B9DE58}" presName="Name13" presStyleLbl="parChTrans1D2" presStyleIdx="2" presStyleCnt="5"/>
      <dgm:spPr/>
    </dgm:pt>
    <dgm:pt modelId="{8FA745A7-D5B8-47AC-8BE2-05DAF585071A}" type="pres">
      <dgm:prSet presAssocID="{40B44791-D9BD-49B6-A8B7-2C337B6F9127}" presName="childText" presStyleLbl="bgAcc1" presStyleIdx="2" presStyleCnt="5" custScaleX="737585">
        <dgm:presLayoutVars>
          <dgm:bulletEnabled val="1"/>
        </dgm:presLayoutVars>
      </dgm:prSet>
      <dgm:spPr/>
    </dgm:pt>
    <dgm:pt modelId="{8C5B583B-65EC-4FFE-8E52-41A1EF197695}" type="pres">
      <dgm:prSet presAssocID="{5EDAAEE2-CD28-45DC-976D-FDE36A515CBF}" presName="Name13" presStyleLbl="parChTrans1D2" presStyleIdx="3" presStyleCnt="5"/>
      <dgm:spPr/>
    </dgm:pt>
    <dgm:pt modelId="{A5D441FB-9282-4D7C-B50F-2FDD51FF16F3}" type="pres">
      <dgm:prSet presAssocID="{CD0CB98D-6947-48A5-B855-655652685543}" presName="childText" presStyleLbl="bgAcc1" presStyleIdx="3" presStyleCnt="5" custScaleX="749634" custScaleY="153150">
        <dgm:presLayoutVars>
          <dgm:bulletEnabled val="1"/>
        </dgm:presLayoutVars>
      </dgm:prSet>
      <dgm:spPr/>
    </dgm:pt>
    <dgm:pt modelId="{31E539A1-3E7C-434D-A0F2-45D8AAA400C2}" type="pres">
      <dgm:prSet presAssocID="{0C236D06-237A-4D12-916A-3842107CEA20}" presName="Name13" presStyleLbl="parChTrans1D2" presStyleIdx="4" presStyleCnt="5"/>
      <dgm:spPr/>
    </dgm:pt>
    <dgm:pt modelId="{FB9A76C5-E626-49EF-A9BB-744AA169BB20}" type="pres">
      <dgm:prSet presAssocID="{BD3AA458-9959-4988-A118-283023543934}" presName="childText" presStyleLbl="bgAcc1" presStyleIdx="4" presStyleCnt="5" custScaleX="765117" custScaleY="162198">
        <dgm:presLayoutVars>
          <dgm:bulletEnabled val="1"/>
        </dgm:presLayoutVars>
      </dgm:prSet>
      <dgm:spPr/>
    </dgm:pt>
  </dgm:ptLst>
  <dgm:cxnLst>
    <dgm:cxn modelId="{FB00D603-1689-4106-917C-331A44A126A4}" type="presOf" srcId="{CD0CB98D-6947-48A5-B855-655652685543}" destId="{A5D441FB-9282-4D7C-B50F-2FDD51FF16F3}" srcOrd="0" destOrd="0" presId="urn:microsoft.com/office/officeart/2005/8/layout/hierarchy3"/>
    <dgm:cxn modelId="{B3E74217-DE1B-4A21-A2FC-A94883BF8D43}" type="presOf" srcId="{0C236D06-237A-4D12-916A-3842107CEA20}" destId="{31E539A1-3E7C-434D-A0F2-45D8AAA400C2}" srcOrd="0" destOrd="0" presId="urn:microsoft.com/office/officeart/2005/8/layout/hierarchy3"/>
    <dgm:cxn modelId="{35007D1C-2069-491E-942F-8DAFEC92E42B}" type="presOf" srcId="{B0B7608B-BB58-4F40-A842-F5BFD1D943CC}" destId="{59444B1B-F080-4550-B5E5-128A3B65CA41}" srcOrd="0" destOrd="0" presId="urn:microsoft.com/office/officeart/2005/8/layout/hierarchy3"/>
    <dgm:cxn modelId="{F966E52D-2E03-46B0-B2DA-F5EFDF1B6768}" type="presOf" srcId="{8BDED327-9342-45B3-AA3F-7B37D6B9DE58}" destId="{AC5473F3-EB3E-451A-B47E-F7B37066A8EB}" srcOrd="0" destOrd="0" presId="urn:microsoft.com/office/officeart/2005/8/layout/hierarchy3"/>
    <dgm:cxn modelId="{FF67EE31-D12F-48D9-95A6-23B4215F0AE6}" srcId="{F0F3BB02-78D5-4E23-92FB-8C9C15BF9C09}" destId="{236C18A9-E153-49AB-8680-2478D38CD517}" srcOrd="0" destOrd="0" parTransId="{F9F61D9B-7E55-45F7-8661-43567933EB2A}" sibTransId="{E7D58155-8707-4E50-BACB-B2742864B0E3}"/>
    <dgm:cxn modelId="{1961AD39-A567-483B-80E4-D0D064FF7BC5}" type="presOf" srcId="{BD3AA458-9959-4988-A118-283023543934}" destId="{FB9A76C5-E626-49EF-A9BB-744AA169BB20}" srcOrd="0" destOrd="0" presId="urn:microsoft.com/office/officeart/2005/8/layout/hierarchy3"/>
    <dgm:cxn modelId="{762BCF66-BA70-41E8-8033-65771D2C971D}" type="presOf" srcId="{A61632AF-0B7A-4279-8204-5EB4F0B9A270}" destId="{EB583447-D148-48AC-BEF5-90801FC5E089}" srcOrd="0" destOrd="0" presId="urn:microsoft.com/office/officeart/2005/8/layout/hierarchy3"/>
    <dgm:cxn modelId="{F079CC67-0F19-478A-8A8E-A7C2546C6C54}" type="presOf" srcId="{F0F3BB02-78D5-4E23-92FB-8C9C15BF9C09}" destId="{656F7DDA-F462-4417-BED8-BA98912911F4}" srcOrd="0" destOrd="0" presId="urn:microsoft.com/office/officeart/2005/8/layout/hierarchy3"/>
    <dgm:cxn modelId="{E4161048-D962-4BF0-8D08-A4D0A18D6EA5}" srcId="{B0B7608B-BB58-4F40-A842-F5BFD1D943CC}" destId="{F0F3BB02-78D5-4E23-92FB-8C9C15BF9C09}" srcOrd="0" destOrd="0" parTransId="{3809880A-970C-41A6-8AEE-830AC5D38B43}" sibTransId="{8EAD136C-F639-4ABE-A0E3-12BA0A001210}"/>
    <dgm:cxn modelId="{2F80DE83-7759-4B23-ABF3-F418C6E64E76}" type="presOf" srcId="{5EDAAEE2-CD28-45DC-976D-FDE36A515CBF}" destId="{8C5B583B-65EC-4FFE-8E52-41A1EF197695}" srcOrd="0" destOrd="0" presId="urn:microsoft.com/office/officeart/2005/8/layout/hierarchy3"/>
    <dgm:cxn modelId="{0D40D88A-7343-41FC-BB8F-A18CB5C1A671}" type="presOf" srcId="{F9F61D9B-7E55-45F7-8661-43567933EB2A}" destId="{F15D8469-95AF-4091-B45D-FC8891A24087}" srcOrd="0" destOrd="0" presId="urn:microsoft.com/office/officeart/2005/8/layout/hierarchy3"/>
    <dgm:cxn modelId="{D19AB399-138E-4C7B-95B7-E974AE059C12}" type="presOf" srcId="{40B44791-D9BD-49B6-A8B7-2C337B6F9127}" destId="{8FA745A7-D5B8-47AC-8BE2-05DAF585071A}" srcOrd="0" destOrd="0" presId="urn:microsoft.com/office/officeart/2005/8/layout/hierarchy3"/>
    <dgm:cxn modelId="{B1E5829A-651A-45FF-B470-B5780701E8AA}" type="presOf" srcId="{505D2E29-5323-42F1-B831-E8CD2D043890}" destId="{A53E3EFF-51FB-4993-B4A2-704FC1CD5613}" srcOrd="0" destOrd="0" presId="urn:microsoft.com/office/officeart/2005/8/layout/hierarchy3"/>
    <dgm:cxn modelId="{57E84AAB-6F0E-46F1-A104-A31DFA06F440}" srcId="{F0F3BB02-78D5-4E23-92FB-8C9C15BF9C09}" destId="{40B44791-D9BD-49B6-A8B7-2C337B6F9127}" srcOrd="2" destOrd="0" parTransId="{8BDED327-9342-45B3-AA3F-7B37D6B9DE58}" sibTransId="{79DB2B96-A8D7-4EF2-96A4-B81F01A51AAF}"/>
    <dgm:cxn modelId="{CD8792B3-882D-4692-B06E-A73BD7D479D6}" srcId="{F0F3BB02-78D5-4E23-92FB-8C9C15BF9C09}" destId="{CD0CB98D-6947-48A5-B855-655652685543}" srcOrd="3" destOrd="0" parTransId="{5EDAAEE2-CD28-45DC-976D-FDE36A515CBF}" sibTransId="{03B81E03-28EB-46D0-BC5D-EA0BA2D22C2E}"/>
    <dgm:cxn modelId="{46D929DF-1E14-4199-A341-2BCF5173F681}" srcId="{F0F3BB02-78D5-4E23-92FB-8C9C15BF9C09}" destId="{505D2E29-5323-42F1-B831-E8CD2D043890}" srcOrd="1" destOrd="0" parTransId="{A61632AF-0B7A-4279-8204-5EB4F0B9A270}" sibTransId="{E9E3F711-95EE-4545-9EA0-DFD5A7DB0377}"/>
    <dgm:cxn modelId="{3DD658E1-88B1-4672-9671-C33E37F88078}" type="presOf" srcId="{F0F3BB02-78D5-4E23-92FB-8C9C15BF9C09}" destId="{EFA859C6-8ED0-419D-8792-4D2667836346}" srcOrd="1" destOrd="0" presId="urn:microsoft.com/office/officeart/2005/8/layout/hierarchy3"/>
    <dgm:cxn modelId="{C513F9EB-9481-409C-9DAE-1779FFB86F44}" type="presOf" srcId="{236C18A9-E153-49AB-8680-2478D38CD517}" destId="{0F42BC67-BA6E-4E34-B2CB-8DF27897134E}" srcOrd="0" destOrd="0" presId="urn:microsoft.com/office/officeart/2005/8/layout/hierarchy3"/>
    <dgm:cxn modelId="{5D1A82FA-B229-47CD-BDC6-6344496EB05F}" srcId="{F0F3BB02-78D5-4E23-92FB-8C9C15BF9C09}" destId="{BD3AA458-9959-4988-A118-283023543934}" srcOrd="4" destOrd="0" parTransId="{0C236D06-237A-4D12-916A-3842107CEA20}" sibTransId="{56D2FF22-49D0-4762-8248-F59FBAED9FFB}"/>
    <dgm:cxn modelId="{5F312D50-759A-4019-94C3-859C5DD2A974}" type="presParOf" srcId="{59444B1B-F080-4550-B5E5-128A3B65CA41}" destId="{620098F8-E6D8-4B02-BF14-9EE193AA2EB8}" srcOrd="0" destOrd="0" presId="urn:microsoft.com/office/officeart/2005/8/layout/hierarchy3"/>
    <dgm:cxn modelId="{B64B6065-4E95-4FF0-B5A4-2A3C21DA1219}" type="presParOf" srcId="{620098F8-E6D8-4B02-BF14-9EE193AA2EB8}" destId="{96CB8BE3-B502-4183-8848-7B98DBA5628D}" srcOrd="0" destOrd="0" presId="urn:microsoft.com/office/officeart/2005/8/layout/hierarchy3"/>
    <dgm:cxn modelId="{5285946B-0BAF-41C5-BE63-8609876F7A62}" type="presParOf" srcId="{96CB8BE3-B502-4183-8848-7B98DBA5628D}" destId="{656F7DDA-F462-4417-BED8-BA98912911F4}" srcOrd="0" destOrd="0" presId="urn:microsoft.com/office/officeart/2005/8/layout/hierarchy3"/>
    <dgm:cxn modelId="{E9DC195E-FB26-4128-AA8F-75A00EE26092}" type="presParOf" srcId="{96CB8BE3-B502-4183-8848-7B98DBA5628D}" destId="{EFA859C6-8ED0-419D-8792-4D2667836346}" srcOrd="1" destOrd="0" presId="urn:microsoft.com/office/officeart/2005/8/layout/hierarchy3"/>
    <dgm:cxn modelId="{1AA0B316-F58F-4152-BC3A-B00DFB872BE1}" type="presParOf" srcId="{620098F8-E6D8-4B02-BF14-9EE193AA2EB8}" destId="{24F73498-1FD5-4783-8880-13F41B631FDB}" srcOrd="1" destOrd="0" presId="urn:microsoft.com/office/officeart/2005/8/layout/hierarchy3"/>
    <dgm:cxn modelId="{901EB0D8-6003-43C4-BFEF-84D101743DC2}" type="presParOf" srcId="{24F73498-1FD5-4783-8880-13F41B631FDB}" destId="{F15D8469-95AF-4091-B45D-FC8891A24087}" srcOrd="0" destOrd="0" presId="urn:microsoft.com/office/officeart/2005/8/layout/hierarchy3"/>
    <dgm:cxn modelId="{74D2D384-FB41-4A15-9A17-3BD5437995C1}" type="presParOf" srcId="{24F73498-1FD5-4783-8880-13F41B631FDB}" destId="{0F42BC67-BA6E-4E34-B2CB-8DF27897134E}" srcOrd="1" destOrd="0" presId="urn:microsoft.com/office/officeart/2005/8/layout/hierarchy3"/>
    <dgm:cxn modelId="{B117BB5F-BB78-4DB0-9BF5-D05CF7A1771B}" type="presParOf" srcId="{24F73498-1FD5-4783-8880-13F41B631FDB}" destId="{EB583447-D148-48AC-BEF5-90801FC5E089}" srcOrd="2" destOrd="0" presId="urn:microsoft.com/office/officeart/2005/8/layout/hierarchy3"/>
    <dgm:cxn modelId="{56813743-7CA2-47F2-8909-CD6EC9B394D9}" type="presParOf" srcId="{24F73498-1FD5-4783-8880-13F41B631FDB}" destId="{A53E3EFF-51FB-4993-B4A2-704FC1CD5613}" srcOrd="3" destOrd="0" presId="urn:microsoft.com/office/officeart/2005/8/layout/hierarchy3"/>
    <dgm:cxn modelId="{C45703DA-971C-4D3D-8F3E-BA076D916862}" type="presParOf" srcId="{24F73498-1FD5-4783-8880-13F41B631FDB}" destId="{AC5473F3-EB3E-451A-B47E-F7B37066A8EB}" srcOrd="4" destOrd="0" presId="urn:microsoft.com/office/officeart/2005/8/layout/hierarchy3"/>
    <dgm:cxn modelId="{BE2DA237-C351-451D-BD5C-A1A85C4E6183}" type="presParOf" srcId="{24F73498-1FD5-4783-8880-13F41B631FDB}" destId="{8FA745A7-D5B8-47AC-8BE2-05DAF585071A}" srcOrd="5" destOrd="0" presId="urn:microsoft.com/office/officeart/2005/8/layout/hierarchy3"/>
    <dgm:cxn modelId="{587B6DA4-A19E-4D88-A387-AAEF0AF10F15}" type="presParOf" srcId="{24F73498-1FD5-4783-8880-13F41B631FDB}" destId="{8C5B583B-65EC-4FFE-8E52-41A1EF197695}" srcOrd="6" destOrd="0" presId="urn:microsoft.com/office/officeart/2005/8/layout/hierarchy3"/>
    <dgm:cxn modelId="{3F963676-644A-441E-A6DF-A848788CA817}" type="presParOf" srcId="{24F73498-1FD5-4783-8880-13F41B631FDB}" destId="{A5D441FB-9282-4D7C-B50F-2FDD51FF16F3}" srcOrd="7" destOrd="0" presId="urn:microsoft.com/office/officeart/2005/8/layout/hierarchy3"/>
    <dgm:cxn modelId="{AFCFAF40-952E-4D6F-BD53-76799CF668B8}" type="presParOf" srcId="{24F73498-1FD5-4783-8880-13F41B631FDB}" destId="{31E539A1-3E7C-434D-A0F2-45D8AAA400C2}" srcOrd="8" destOrd="0" presId="urn:microsoft.com/office/officeart/2005/8/layout/hierarchy3"/>
    <dgm:cxn modelId="{A44FA996-7EE4-4A2C-BFE5-3E6D66645A8F}" type="presParOf" srcId="{24F73498-1FD5-4783-8880-13F41B631FDB}" destId="{FB9A76C5-E626-49EF-A9BB-744AA169BB20}" srcOrd="9"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B7002-CDE1-4CDE-837B-4EC5EB3603CF}">
      <dsp:nvSpPr>
        <dsp:cNvPr id="0" name=""/>
        <dsp:cNvSpPr/>
      </dsp:nvSpPr>
      <dsp:spPr>
        <a:xfrm>
          <a:off x="768" y="93320"/>
          <a:ext cx="9269018" cy="15247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l" defTabSz="1600200">
            <a:lnSpc>
              <a:spcPct val="90000"/>
            </a:lnSpc>
            <a:spcBef>
              <a:spcPct val="0"/>
            </a:spcBef>
            <a:spcAft>
              <a:spcPct val="35000"/>
            </a:spcAft>
            <a:buFont typeface="Wingdings" panose="05000000000000000000" pitchFamily="2" charset="2"/>
            <a:buNone/>
          </a:pPr>
          <a:r>
            <a:rPr lang="fr-FR" sz="3600" kern="1200" dirty="0">
              <a:latin typeface="Source Sans Pro" panose="020B0503030403020204" pitchFamily="34" charset="0"/>
              <a:cs typeface="Arial" panose="020B0604020202020204" pitchFamily="34" charset="0"/>
            </a:rPr>
            <a:t>Développer une stratégie de communication du projet sur trois ans (2024-2026) </a:t>
          </a:r>
          <a:endParaRPr lang="en-GB" sz="3600" kern="1200" dirty="0"/>
        </a:p>
      </dsp:txBody>
      <dsp:txXfrm>
        <a:off x="45427" y="137979"/>
        <a:ext cx="9179700" cy="1435463"/>
      </dsp:txXfrm>
    </dsp:sp>
    <dsp:sp modelId="{3D26343A-1B24-4D19-A36D-A3DE587BD4B2}">
      <dsp:nvSpPr>
        <dsp:cNvPr id="0" name=""/>
        <dsp:cNvSpPr/>
      </dsp:nvSpPr>
      <dsp:spPr>
        <a:xfrm>
          <a:off x="927670" y="1618102"/>
          <a:ext cx="926901" cy="881886"/>
        </a:xfrm>
        <a:custGeom>
          <a:avLst/>
          <a:gdLst/>
          <a:ahLst/>
          <a:cxnLst/>
          <a:rect l="0" t="0" r="0" b="0"/>
          <a:pathLst>
            <a:path>
              <a:moveTo>
                <a:pt x="0" y="0"/>
              </a:moveTo>
              <a:lnTo>
                <a:pt x="0" y="881886"/>
              </a:lnTo>
              <a:lnTo>
                <a:pt x="926901" y="88188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4A73F2-223E-4B67-8538-16610AB1C9BB}">
      <dsp:nvSpPr>
        <dsp:cNvPr id="0" name=""/>
        <dsp:cNvSpPr/>
      </dsp:nvSpPr>
      <dsp:spPr>
        <a:xfrm>
          <a:off x="1854572" y="1880187"/>
          <a:ext cx="8338443" cy="123960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l" defTabSz="1244600">
            <a:lnSpc>
              <a:spcPct val="90000"/>
            </a:lnSpc>
            <a:spcBef>
              <a:spcPct val="0"/>
            </a:spcBef>
            <a:spcAft>
              <a:spcPct val="35000"/>
            </a:spcAft>
            <a:buNone/>
          </a:pPr>
          <a:r>
            <a:rPr lang="fr-FR" sz="2800" kern="1200" dirty="0">
              <a:latin typeface="Arial" panose="020B0604020202020204" pitchFamily="34" charset="0"/>
              <a:cs typeface="Arial" panose="020B0604020202020204" pitchFamily="34" charset="0"/>
            </a:rPr>
            <a:t>Contribuer à créer une </a:t>
          </a:r>
          <a:r>
            <a:rPr lang="fr-FR" sz="2800" kern="1200" dirty="0">
              <a:solidFill>
                <a:srgbClr val="FF0000"/>
              </a:solidFill>
              <a:latin typeface="Arial" panose="020B0604020202020204" pitchFamily="34" charset="0"/>
              <a:cs typeface="Arial" panose="020B0604020202020204" pitchFamily="34" charset="0"/>
            </a:rPr>
            <a:t>meilleure visibilité </a:t>
          </a:r>
          <a:r>
            <a:rPr lang="fr-FR" sz="2800" kern="1200" dirty="0">
              <a:latin typeface="Arial" panose="020B0604020202020204" pitchFamily="34" charset="0"/>
              <a:cs typeface="Arial" panose="020B0604020202020204" pitchFamily="34" charset="0"/>
            </a:rPr>
            <a:t>et à renforcer la </a:t>
          </a:r>
          <a:r>
            <a:rPr lang="fr-FR" sz="2800" kern="1200" dirty="0">
              <a:solidFill>
                <a:srgbClr val="FF0000"/>
              </a:solidFill>
              <a:latin typeface="Arial" panose="020B0604020202020204" pitchFamily="34" charset="0"/>
              <a:cs typeface="Arial" panose="020B0604020202020204" pitchFamily="34" charset="0"/>
            </a:rPr>
            <a:t>sensibilisation</a:t>
          </a:r>
          <a:r>
            <a:rPr lang="fr-FR" sz="2800" kern="1200" dirty="0">
              <a:latin typeface="Arial" panose="020B0604020202020204" pitchFamily="34" charset="0"/>
              <a:cs typeface="Arial" panose="020B0604020202020204" pitchFamily="34" charset="0"/>
            </a:rPr>
            <a:t> et </a:t>
          </a:r>
          <a:r>
            <a:rPr lang="fr-FR" sz="2800" kern="1200" dirty="0">
              <a:solidFill>
                <a:srgbClr val="FF0000"/>
              </a:solidFill>
              <a:latin typeface="Arial" panose="020B0604020202020204" pitchFamily="34" charset="0"/>
              <a:cs typeface="Arial" panose="020B0604020202020204" pitchFamily="34" charset="0"/>
            </a:rPr>
            <a:t>la connaissance du programme WURI</a:t>
          </a:r>
          <a:endParaRPr lang="en-GB" sz="2800" kern="1200" dirty="0"/>
        </a:p>
      </dsp:txBody>
      <dsp:txXfrm>
        <a:off x="1890879" y="1916494"/>
        <a:ext cx="8265829" cy="1166987"/>
      </dsp:txXfrm>
    </dsp:sp>
    <dsp:sp modelId="{79BF4675-9DE6-4320-91FD-058064CE4F39}">
      <dsp:nvSpPr>
        <dsp:cNvPr id="0" name=""/>
        <dsp:cNvSpPr/>
      </dsp:nvSpPr>
      <dsp:spPr>
        <a:xfrm>
          <a:off x="927670" y="1618102"/>
          <a:ext cx="926901" cy="2916130"/>
        </a:xfrm>
        <a:custGeom>
          <a:avLst/>
          <a:gdLst/>
          <a:ahLst/>
          <a:cxnLst/>
          <a:rect l="0" t="0" r="0" b="0"/>
          <a:pathLst>
            <a:path>
              <a:moveTo>
                <a:pt x="0" y="0"/>
              </a:moveTo>
              <a:lnTo>
                <a:pt x="0" y="2916130"/>
              </a:lnTo>
              <a:lnTo>
                <a:pt x="926901" y="291613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D752C38-8813-4036-B54E-EAB98C51A836}">
      <dsp:nvSpPr>
        <dsp:cNvPr id="0" name=""/>
        <dsp:cNvSpPr/>
      </dsp:nvSpPr>
      <dsp:spPr>
        <a:xfrm>
          <a:off x="1854572" y="3381874"/>
          <a:ext cx="8429707" cy="230471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l" defTabSz="1244600">
            <a:lnSpc>
              <a:spcPct val="90000"/>
            </a:lnSpc>
            <a:spcBef>
              <a:spcPct val="0"/>
            </a:spcBef>
            <a:spcAft>
              <a:spcPct val="35000"/>
            </a:spcAft>
            <a:buNone/>
          </a:pPr>
          <a:r>
            <a:rPr lang="fr-FR" sz="2800" kern="1200" dirty="0">
              <a:solidFill>
                <a:srgbClr val="FF0000"/>
              </a:solidFill>
              <a:latin typeface="Arial" panose="020B0604020202020204" pitchFamily="34" charset="0"/>
              <a:cs typeface="Arial" panose="020B0604020202020204" pitchFamily="34" charset="0"/>
            </a:rPr>
            <a:t>Promouvoir la compréhension des parties prenantes </a:t>
          </a:r>
          <a:r>
            <a:rPr lang="fr-FR" sz="2800" kern="1200" dirty="0">
              <a:latin typeface="Arial" panose="020B0604020202020204" pitchFamily="34" charset="0"/>
              <a:cs typeface="Arial" panose="020B0604020202020204" pitchFamily="34" charset="0"/>
            </a:rPr>
            <a:t>concernées dans l'écosystème de l'identification de l'importance d'une approche progressive de l'utilisation des systèmes </a:t>
          </a:r>
          <a:r>
            <a:rPr lang="fr-FR" sz="2800" i="1" kern="1200" dirty="0" err="1">
              <a:latin typeface="Arial" panose="020B0604020202020204" pitchFamily="34" charset="0"/>
              <a:cs typeface="Arial" panose="020B0604020202020204" pitchFamily="34" charset="0"/>
            </a:rPr>
            <a:t>f</a:t>
          </a:r>
          <a:r>
            <a:rPr lang="fr-FR" sz="2800" kern="1200" dirty="0" err="1">
              <a:latin typeface="Arial" panose="020B0604020202020204" pitchFamily="34" charset="0"/>
              <a:cs typeface="Arial" panose="020B0604020202020204" pitchFamily="34" charset="0"/>
            </a:rPr>
            <a:t>ID</a:t>
          </a:r>
          <a:r>
            <a:rPr lang="fr-FR" sz="2800" i="1" kern="1200" dirty="0">
              <a:latin typeface="Arial" panose="020B0604020202020204" pitchFamily="34" charset="0"/>
              <a:cs typeface="Arial" panose="020B0604020202020204" pitchFamily="34" charset="0"/>
            </a:rPr>
            <a:t> </a:t>
          </a:r>
          <a:r>
            <a:rPr lang="fr-FR" sz="2800" kern="1200" dirty="0">
              <a:latin typeface="Arial" panose="020B0604020202020204" pitchFamily="34" charset="0"/>
              <a:cs typeface="Arial" panose="020B0604020202020204" pitchFamily="34" charset="0"/>
            </a:rPr>
            <a:t>pour mettre en œuvre la carte d'identité biométrique nationale de la CEDEAO</a:t>
          </a:r>
          <a:endParaRPr lang="en-GB" sz="2800" kern="1200" dirty="0"/>
        </a:p>
      </dsp:txBody>
      <dsp:txXfrm>
        <a:off x="1922075" y="3449377"/>
        <a:ext cx="8294701" cy="21697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A8814B-FC2E-473B-8296-8DBCC1662536}">
      <dsp:nvSpPr>
        <dsp:cNvPr id="0" name=""/>
        <dsp:cNvSpPr/>
      </dsp:nvSpPr>
      <dsp:spPr>
        <a:xfrm>
          <a:off x="0" y="365515"/>
          <a:ext cx="10827326" cy="4405047"/>
        </a:xfrm>
        <a:prstGeom prst="round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fr-FR" sz="4300" kern="1200" dirty="0">
              <a:latin typeface="Source Sans Pro" panose="020B0503030403020204" pitchFamily="34" charset="0"/>
              <a:cs typeface="Arial" panose="020B0604020202020204" pitchFamily="34" charset="0"/>
            </a:rPr>
            <a:t>La stratégie se concentrera sur les dialogues régionaux et la coopération pour la reconnaissance mutuelle transfrontalière des systèmes d'identification de base pour l'accès aux services</a:t>
          </a:r>
          <a:endParaRPr lang="en-GB" sz="4300" kern="1200" dirty="0"/>
        </a:p>
      </dsp:txBody>
      <dsp:txXfrm>
        <a:off x="215037" y="580552"/>
        <a:ext cx="10397252" cy="3974973"/>
      </dsp:txXfrm>
    </dsp:sp>
    <dsp:sp modelId="{9D1FCBB6-C67C-4B81-9CE2-FB02C53230C1}">
      <dsp:nvSpPr>
        <dsp:cNvPr id="0" name=""/>
        <dsp:cNvSpPr/>
      </dsp:nvSpPr>
      <dsp:spPr>
        <a:xfrm>
          <a:off x="0" y="4770562"/>
          <a:ext cx="10827326" cy="71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3768" tIns="54610" rIns="305816" bIns="54610" numCol="1" spcCol="1270" anchor="t" anchorCtr="0">
          <a:noAutofit/>
        </a:bodyPr>
        <a:lstStyle/>
        <a:p>
          <a:pPr marL="285750" lvl="1" indent="-285750" algn="l" defTabSz="1511300">
            <a:lnSpc>
              <a:spcPct val="90000"/>
            </a:lnSpc>
            <a:spcBef>
              <a:spcPct val="0"/>
            </a:spcBef>
            <a:spcAft>
              <a:spcPct val="20000"/>
            </a:spcAft>
            <a:buNone/>
          </a:pPr>
          <a:r>
            <a:rPr lang="fr-FR" sz="3400" kern="1200" dirty="0">
              <a:latin typeface="Source Sans Pro" panose="020B0503030403020204" pitchFamily="34" charset="0"/>
              <a:cs typeface="Arial" panose="020B0604020202020204" pitchFamily="34" charset="0"/>
            </a:rPr>
            <a:t>Mandat de la Commission de la CEDEAO</a:t>
          </a:r>
          <a:endParaRPr lang="en-GB" sz="3400" kern="1200" dirty="0"/>
        </a:p>
      </dsp:txBody>
      <dsp:txXfrm>
        <a:off x="0" y="4770562"/>
        <a:ext cx="10827326" cy="712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B7002-CDE1-4CDE-837B-4EC5EB3603CF}">
      <dsp:nvSpPr>
        <dsp:cNvPr id="0" name=""/>
        <dsp:cNvSpPr/>
      </dsp:nvSpPr>
      <dsp:spPr>
        <a:xfrm>
          <a:off x="27612" y="0"/>
          <a:ext cx="9346723" cy="15375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55880" rIns="83820" bIns="55880" numCol="1" spcCol="1270" anchor="ctr" anchorCtr="0">
          <a:noAutofit/>
        </a:bodyPr>
        <a:lstStyle/>
        <a:p>
          <a:pPr marL="0" lvl="0" indent="0" algn="l" defTabSz="1955800">
            <a:lnSpc>
              <a:spcPct val="90000"/>
            </a:lnSpc>
            <a:spcBef>
              <a:spcPct val="0"/>
            </a:spcBef>
            <a:spcAft>
              <a:spcPct val="35000"/>
            </a:spcAft>
            <a:buFont typeface="Wingdings" panose="05000000000000000000" pitchFamily="2" charset="2"/>
            <a:buNone/>
          </a:pPr>
          <a:r>
            <a:rPr lang="fr-FR" sz="4400" b="1" kern="1200" dirty="0">
              <a:latin typeface="Source Sans Pro" panose="020B0503030403020204" pitchFamily="34" charset="0"/>
              <a:cs typeface="Arial" panose="020B0604020202020204" pitchFamily="34" charset="0"/>
            </a:rPr>
            <a:t>15 États membres de la CEDEAO</a:t>
          </a:r>
          <a:endParaRPr lang="en-GB" sz="4400" b="1" kern="1200" dirty="0"/>
        </a:p>
      </dsp:txBody>
      <dsp:txXfrm>
        <a:off x="72646" y="45034"/>
        <a:ext cx="9256655" cy="1447496"/>
      </dsp:txXfrm>
    </dsp:sp>
    <dsp:sp modelId="{3D26343A-1B24-4D19-A36D-A3DE587BD4B2}">
      <dsp:nvSpPr>
        <dsp:cNvPr id="0" name=""/>
        <dsp:cNvSpPr/>
      </dsp:nvSpPr>
      <dsp:spPr>
        <a:xfrm>
          <a:off x="962284" y="1537564"/>
          <a:ext cx="786048" cy="1588295"/>
        </a:xfrm>
        <a:custGeom>
          <a:avLst/>
          <a:gdLst/>
          <a:ahLst/>
          <a:cxnLst/>
          <a:rect l="0" t="0" r="0" b="0"/>
          <a:pathLst>
            <a:path>
              <a:moveTo>
                <a:pt x="0" y="0"/>
              </a:moveTo>
              <a:lnTo>
                <a:pt x="0" y="1588295"/>
              </a:lnTo>
              <a:lnTo>
                <a:pt x="786048" y="15882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4A73F2-223E-4B67-8538-16610AB1C9BB}">
      <dsp:nvSpPr>
        <dsp:cNvPr id="0" name=""/>
        <dsp:cNvSpPr/>
      </dsp:nvSpPr>
      <dsp:spPr>
        <a:xfrm>
          <a:off x="1748332" y="2072059"/>
          <a:ext cx="8408346" cy="21076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marL="0" lvl="0" indent="0" algn="l" defTabSz="1600200">
            <a:lnSpc>
              <a:spcPct val="90000"/>
            </a:lnSpc>
            <a:spcBef>
              <a:spcPct val="0"/>
            </a:spcBef>
            <a:spcAft>
              <a:spcPct val="35000"/>
            </a:spcAft>
            <a:buNone/>
          </a:pPr>
          <a:r>
            <a:rPr lang="fr-FR" sz="3600" kern="1200" dirty="0">
              <a:latin typeface="Source Sans Pro" panose="020B0503030403020204" pitchFamily="34" charset="0"/>
              <a:cs typeface="Arial" panose="020B0604020202020204" pitchFamily="34" charset="0"/>
            </a:rPr>
            <a:t>États membres WURI : </a:t>
          </a:r>
          <a:r>
            <a:rPr lang="fr-FR" sz="3600" b="1" kern="1200" dirty="0">
              <a:latin typeface="Source Sans Pro" panose="020B0503030403020204" pitchFamily="34" charset="0"/>
              <a:cs typeface="Arial" panose="020B0604020202020204" pitchFamily="34" charset="0"/>
            </a:rPr>
            <a:t>Bénin, Burkina Faso, Côte d'Ivoire, Guinée, Niger et Togo</a:t>
          </a:r>
          <a:endParaRPr lang="en-GB" sz="3600" kern="1200" dirty="0"/>
        </a:p>
      </dsp:txBody>
      <dsp:txXfrm>
        <a:off x="1810061" y="2133788"/>
        <a:ext cx="8284888" cy="19841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4F8987-0D21-44E1-8A6D-132236D00D7A}">
      <dsp:nvSpPr>
        <dsp:cNvPr id="0" name=""/>
        <dsp:cNvSpPr/>
      </dsp:nvSpPr>
      <dsp:spPr>
        <a:xfrm>
          <a:off x="0" y="714345"/>
          <a:ext cx="10931237" cy="12096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4B96D9-EFF7-404D-9482-0DD697680AA8}">
      <dsp:nvSpPr>
        <dsp:cNvPr id="0" name=""/>
        <dsp:cNvSpPr/>
      </dsp:nvSpPr>
      <dsp:spPr>
        <a:xfrm>
          <a:off x="546561" y="5865"/>
          <a:ext cx="9543024" cy="14169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9222" tIns="0" rIns="289222" bIns="0" numCol="1" spcCol="1270" anchor="ctr" anchorCtr="0">
          <a:noAutofit/>
        </a:bodyPr>
        <a:lstStyle/>
        <a:p>
          <a:pPr marL="0" lvl="0" indent="0" algn="l" defTabSz="1244600">
            <a:lnSpc>
              <a:spcPct val="90000"/>
            </a:lnSpc>
            <a:spcBef>
              <a:spcPct val="0"/>
            </a:spcBef>
            <a:spcAft>
              <a:spcPct val="35000"/>
            </a:spcAft>
            <a:buNone/>
          </a:pPr>
          <a:r>
            <a:rPr lang="fr-FR" sz="2800" kern="1200" dirty="0">
              <a:latin typeface="Source Sans Pro" panose="020B0503030403020204" pitchFamily="34" charset="0"/>
              <a:cs typeface="Arial" panose="020B0604020202020204" pitchFamily="34" charset="0"/>
            </a:rPr>
            <a:t>Parties prenantes et les acteurs étatiques et non étatiques opérant dans l'écosystème d'identification de base fonctionnelle, public et privé dans les six (6) pays</a:t>
          </a:r>
          <a:endParaRPr lang="en-GB" sz="2800" kern="1200" dirty="0">
            <a:latin typeface="Source Sans Pro" panose="020B0503030403020204" pitchFamily="34" charset="0"/>
          </a:endParaRPr>
        </a:p>
      </dsp:txBody>
      <dsp:txXfrm>
        <a:off x="615731" y="75035"/>
        <a:ext cx="9404684" cy="1278620"/>
      </dsp:txXfrm>
    </dsp:sp>
    <dsp:sp modelId="{6295785C-E200-40EE-B131-46BE1A2F13DA}">
      <dsp:nvSpPr>
        <dsp:cNvPr id="0" name=""/>
        <dsp:cNvSpPr/>
      </dsp:nvSpPr>
      <dsp:spPr>
        <a:xfrm>
          <a:off x="0" y="2891625"/>
          <a:ext cx="10931237" cy="1209600"/>
        </a:xfrm>
        <a:prstGeom prst="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F78437-79FD-4DF0-875B-E2DC6EF6E1B0}">
      <dsp:nvSpPr>
        <dsp:cNvPr id="0" name=""/>
        <dsp:cNvSpPr/>
      </dsp:nvSpPr>
      <dsp:spPr>
        <a:xfrm>
          <a:off x="546561" y="2183145"/>
          <a:ext cx="9709223" cy="141696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9222" tIns="0" rIns="289222" bIns="0" numCol="1" spcCol="1270" anchor="ctr" anchorCtr="0">
          <a:noAutofit/>
        </a:bodyPr>
        <a:lstStyle/>
        <a:p>
          <a:pPr marL="0" lvl="0" indent="0" algn="l" defTabSz="1244600">
            <a:lnSpc>
              <a:spcPct val="90000"/>
            </a:lnSpc>
            <a:spcBef>
              <a:spcPct val="0"/>
            </a:spcBef>
            <a:spcAft>
              <a:spcPct val="35000"/>
            </a:spcAft>
            <a:buNone/>
          </a:pPr>
          <a:r>
            <a:rPr lang="fr-FR" sz="2800" kern="1200" dirty="0">
              <a:latin typeface="Source Sans Pro" panose="020B0503030403020204" pitchFamily="34" charset="0"/>
              <a:cs typeface="Arial" panose="020B0604020202020204" pitchFamily="34" charset="0"/>
            </a:rPr>
            <a:t>Bénéficiaires des projets qui sont les ressortissants résidents de chaque pays et ceux à l'étranger, y compris les non-nationaux vivant dans chaque pays </a:t>
          </a:r>
        </a:p>
      </dsp:txBody>
      <dsp:txXfrm>
        <a:off x="615731" y="2252315"/>
        <a:ext cx="9570883" cy="1278620"/>
      </dsp:txXfrm>
    </dsp:sp>
    <dsp:sp modelId="{B7BDB0B6-96AB-45CD-B25E-AA1ED864B56B}">
      <dsp:nvSpPr>
        <dsp:cNvPr id="0" name=""/>
        <dsp:cNvSpPr/>
      </dsp:nvSpPr>
      <dsp:spPr>
        <a:xfrm>
          <a:off x="0" y="5068905"/>
          <a:ext cx="10931237" cy="12096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25B2DA-20EF-430F-A665-7DCE6A1C310F}">
      <dsp:nvSpPr>
        <dsp:cNvPr id="0" name=""/>
        <dsp:cNvSpPr/>
      </dsp:nvSpPr>
      <dsp:spPr>
        <a:xfrm>
          <a:off x="546561" y="4360425"/>
          <a:ext cx="9917124" cy="141696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9222" tIns="0" rIns="289222" bIns="0" numCol="1" spcCol="1270" anchor="ctr" anchorCtr="0">
          <a:noAutofit/>
        </a:bodyPr>
        <a:lstStyle/>
        <a:p>
          <a:pPr marL="0" lvl="0" indent="0" algn="l" defTabSz="1244600">
            <a:lnSpc>
              <a:spcPct val="90000"/>
            </a:lnSpc>
            <a:spcBef>
              <a:spcPct val="0"/>
            </a:spcBef>
            <a:spcAft>
              <a:spcPct val="35000"/>
            </a:spcAft>
            <a:buNone/>
          </a:pPr>
          <a:r>
            <a:rPr lang="fr-FR" sz="2800" kern="1200" dirty="0">
              <a:latin typeface="Source Sans Pro" panose="020B0503030403020204" pitchFamily="34" charset="0"/>
              <a:cs typeface="Arial" panose="020B0604020202020204" pitchFamily="34" charset="0"/>
            </a:rPr>
            <a:t>Autres parties prenantes sous régionales et continentales telles que l'Union économique et monétaire ouest-africaine et l'Union Africaine, respectivement</a:t>
          </a:r>
          <a:r>
            <a:rPr lang="fr-FR" sz="2800" b="1" kern="1200" dirty="0">
              <a:latin typeface="Source Sans Pro" panose="020B0503030403020204" pitchFamily="34" charset="0"/>
              <a:cs typeface="Arial" panose="020B0604020202020204" pitchFamily="34" charset="0"/>
            </a:rPr>
            <a:t> </a:t>
          </a:r>
        </a:p>
      </dsp:txBody>
      <dsp:txXfrm>
        <a:off x="615731" y="4429595"/>
        <a:ext cx="9778784" cy="12786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A7E46B-8244-4D36-A7DF-5CBE06C1D1B2}">
      <dsp:nvSpPr>
        <dsp:cNvPr id="0" name=""/>
        <dsp:cNvSpPr/>
      </dsp:nvSpPr>
      <dsp:spPr>
        <a:xfrm>
          <a:off x="-6412048" y="-980748"/>
          <a:ext cx="7632128" cy="7632128"/>
        </a:xfrm>
        <a:prstGeom prst="blockArc">
          <a:avLst>
            <a:gd name="adj1" fmla="val 18900000"/>
            <a:gd name="adj2" fmla="val 2700000"/>
            <a:gd name="adj3" fmla="val 283"/>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3A976E7-85E5-4BA2-8A1B-0889952993F2}">
      <dsp:nvSpPr>
        <dsp:cNvPr id="0" name=""/>
        <dsp:cNvSpPr/>
      </dsp:nvSpPr>
      <dsp:spPr>
        <a:xfrm>
          <a:off x="638474" y="435958"/>
          <a:ext cx="10387548" cy="87236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2444" tIns="71120" rIns="71120" bIns="71120" numCol="1" spcCol="1270" anchor="ctr" anchorCtr="0">
          <a:noAutofit/>
        </a:bodyPr>
        <a:lstStyle/>
        <a:p>
          <a:pPr marL="0" lvl="0" indent="0" algn="l" defTabSz="1244600">
            <a:lnSpc>
              <a:spcPct val="90000"/>
            </a:lnSpc>
            <a:spcBef>
              <a:spcPct val="0"/>
            </a:spcBef>
            <a:spcAft>
              <a:spcPct val="35000"/>
            </a:spcAft>
            <a:buNone/>
          </a:pPr>
          <a:r>
            <a:rPr lang="fr-FR" sz="2800" b="1" kern="1200" dirty="0">
              <a:latin typeface="Source Sans Pro" panose="020B0503030403020204" pitchFamily="34" charset="0"/>
              <a:cs typeface="Arial" panose="020B0604020202020204" pitchFamily="34" charset="0"/>
            </a:rPr>
            <a:t>Phase 1 : Préparation de la mission</a:t>
          </a:r>
          <a:endParaRPr lang="en-GB" sz="2800" kern="1200" dirty="0">
            <a:latin typeface="Source Sans Pro" panose="020B0503030403020204" pitchFamily="34" charset="0"/>
          </a:endParaRPr>
        </a:p>
      </dsp:txBody>
      <dsp:txXfrm>
        <a:off x="638474" y="435958"/>
        <a:ext cx="10387548" cy="872369"/>
      </dsp:txXfrm>
    </dsp:sp>
    <dsp:sp modelId="{9B61E243-E720-4A3D-ADA7-B7F4CAAEE058}">
      <dsp:nvSpPr>
        <dsp:cNvPr id="0" name=""/>
        <dsp:cNvSpPr/>
      </dsp:nvSpPr>
      <dsp:spPr>
        <a:xfrm>
          <a:off x="93243" y="326911"/>
          <a:ext cx="1090462" cy="1090462"/>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8F826F-B1ED-405F-9CE5-9F7385E0C4AC}">
      <dsp:nvSpPr>
        <dsp:cNvPr id="0" name=""/>
        <dsp:cNvSpPr/>
      </dsp:nvSpPr>
      <dsp:spPr>
        <a:xfrm>
          <a:off x="1138624" y="1744739"/>
          <a:ext cx="9887399" cy="87236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2444" tIns="71120" rIns="71120" bIns="71120" numCol="1" spcCol="1270" anchor="ctr" anchorCtr="0">
          <a:noAutofit/>
        </a:bodyPr>
        <a:lstStyle/>
        <a:p>
          <a:pPr marL="0" lvl="0" indent="0" algn="l" defTabSz="1244600">
            <a:lnSpc>
              <a:spcPct val="90000"/>
            </a:lnSpc>
            <a:spcBef>
              <a:spcPct val="0"/>
            </a:spcBef>
            <a:spcAft>
              <a:spcPct val="35000"/>
            </a:spcAft>
            <a:buNone/>
          </a:pPr>
          <a:r>
            <a:rPr lang="fr-FR" sz="2800" b="1" kern="1200" dirty="0">
              <a:solidFill>
                <a:schemeClr val="tx1"/>
              </a:solidFill>
              <a:latin typeface="Source Sans Pro" panose="020B0503030403020204" pitchFamily="34" charset="0"/>
              <a:cs typeface="Arial" panose="020B0604020202020204" pitchFamily="34" charset="0"/>
            </a:rPr>
            <a:t>Phase 2 : Diagnostic de communication/état des lieux</a:t>
          </a:r>
        </a:p>
      </dsp:txBody>
      <dsp:txXfrm>
        <a:off x="1138624" y="1744739"/>
        <a:ext cx="9887399" cy="872369"/>
      </dsp:txXfrm>
    </dsp:sp>
    <dsp:sp modelId="{B5C1DD66-FF44-4D8B-8DEA-6166924FF5EC}">
      <dsp:nvSpPr>
        <dsp:cNvPr id="0" name=""/>
        <dsp:cNvSpPr/>
      </dsp:nvSpPr>
      <dsp:spPr>
        <a:xfrm>
          <a:off x="593392" y="1635693"/>
          <a:ext cx="1090462" cy="1090462"/>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C6A005-91AA-42CD-86AE-799447E4D6A5}">
      <dsp:nvSpPr>
        <dsp:cNvPr id="0" name=""/>
        <dsp:cNvSpPr/>
      </dsp:nvSpPr>
      <dsp:spPr>
        <a:xfrm>
          <a:off x="1138624" y="3053521"/>
          <a:ext cx="9887399" cy="87236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2444" tIns="71120" rIns="71120" bIns="71120" numCol="1" spcCol="1270" anchor="ctr" anchorCtr="0">
          <a:noAutofit/>
        </a:bodyPr>
        <a:lstStyle/>
        <a:p>
          <a:pPr marL="0" lvl="0" indent="0" algn="l" defTabSz="1244600">
            <a:lnSpc>
              <a:spcPct val="90000"/>
            </a:lnSpc>
            <a:spcBef>
              <a:spcPct val="0"/>
            </a:spcBef>
            <a:spcAft>
              <a:spcPct val="35000"/>
            </a:spcAft>
            <a:buNone/>
          </a:pPr>
          <a:r>
            <a:rPr lang="fr-FR" sz="2800" b="1" kern="1200" dirty="0">
              <a:solidFill>
                <a:schemeClr val="tx1"/>
              </a:solidFill>
              <a:latin typeface="Source Sans Pro" panose="020B0503030403020204" pitchFamily="34" charset="0"/>
              <a:cs typeface="Arial" panose="020B0604020202020204" pitchFamily="34" charset="0"/>
            </a:rPr>
            <a:t>Phase 3 : Elaboration des messages et Formulation de la stratégie de communication </a:t>
          </a:r>
        </a:p>
      </dsp:txBody>
      <dsp:txXfrm>
        <a:off x="1138624" y="3053521"/>
        <a:ext cx="9887399" cy="872369"/>
      </dsp:txXfrm>
    </dsp:sp>
    <dsp:sp modelId="{E5D06FA6-93FF-41AC-B613-BD9401B906F9}">
      <dsp:nvSpPr>
        <dsp:cNvPr id="0" name=""/>
        <dsp:cNvSpPr/>
      </dsp:nvSpPr>
      <dsp:spPr>
        <a:xfrm>
          <a:off x="593392" y="2944475"/>
          <a:ext cx="1090462" cy="1090462"/>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E1E908-8277-4511-85D5-1C62B9B307A0}">
      <dsp:nvSpPr>
        <dsp:cNvPr id="0" name=""/>
        <dsp:cNvSpPr/>
      </dsp:nvSpPr>
      <dsp:spPr>
        <a:xfrm>
          <a:off x="638474" y="4362303"/>
          <a:ext cx="10387548" cy="87236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2444" tIns="71120" rIns="71120" bIns="71120" numCol="1" spcCol="1270" anchor="ctr" anchorCtr="0">
          <a:noAutofit/>
        </a:bodyPr>
        <a:lstStyle/>
        <a:p>
          <a:pPr marL="0" lvl="0" indent="0" algn="l" defTabSz="1244600">
            <a:lnSpc>
              <a:spcPct val="90000"/>
            </a:lnSpc>
            <a:spcBef>
              <a:spcPct val="0"/>
            </a:spcBef>
            <a:spcAft>
              <a:spcPct val="35000"/>
            </a:spcAft>
            <a:buNone/>
          </a:pPr>
          <a:r>
            <a:rPr lang="fr-FR" sz="2800" b="1" kern="1200" dirty="0">
              <a:latin typeface="Source Sans Pro" panose="020B0503030403020204" pitchFamily="34" charset="0"/>
              <a:cs typeface="Arial" panose="020B0604020202020204" pitchFamily="34" charset="0"/>
            </a:rPr>
            <a:t>Phase 4 : Restitution, validation et soumission des documents finaux</a:t>
          </a:r>
        </a:p>
      </dsp:txBody>
      <dsp:txXfrm>
        <a:off x="638474" y="4362303"/>
        <a:ext cx="10387548" cy="872369"/>
      </dsp:txXfrm>
    </dsp:sp>
    <dsp:sp modelId="{4426B621-5F04-4C83-90B9-ED38AA90CB15}">
      <dsp:nvSpPr>
        <dsp:cNvPr id="0" name=""/>
        <dsp:cNvSpPr/>
      </dsp:nvSpPr>
      <dsp:spPr>
        <a:xfrm>
          <a:off x="93243" y="4253256"/>
          <a:ext cx="1090462" cy="1090462"/>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6F7DDA-F462-4417-BED8-BA98912911F4}">
      <dsp:nvSpPr>
        <dsp:cNvPr id="0" name=""/>
        <dsp:cNvSpPr/>
      </dsp:nvSpPr>
      <dsp:spPr>
        <a:xfrm>
          <a:off x="4072" y="166305"/>
          <a:ext cx="9532459" cy="10693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60960" rIns="91440" bIns="60960" numCol="1" spcCol="1270" anchor="ctr" anchorCtr="0">
          <a:noAutofit/>
        </a:bodyPr>
        <a:lstStyle/>
        <a:p>
          <a:pPr marL="0" lvl="0" indent="0" algn="l" defTabSz="2133600">
            <a:lnSpc>
              <a:spcPct val="90000"/>
            </a:lnSpc>
            <a:spcBef>
              <a:spcPct val="0"/>
            </a:spcBef>
            <a:spcAft>
              <a:spcPct val="35000"/>
            </a:spcAft>
            <a:buNone/>
          </a:pPr>
          <a:r>
            <a:rPr lang="fr-FR" sz="4800" kern="1200" dirty="0">
              <a:latin typeface="Source Sans Pro" panose="020B0503030403020204" pitchFamily="34" charset="0"/>
              <a:cs typeface="Arial" panose="020B0604020202020204" pitchFamily="34" charset="0"/>
            </a:rPr>
            <a:t>Prochaines étapes</a:t>
          </a:r>
        </a:p>
      </dsp:txBody>
      <dsp:txXfrm>
        <a:off x="35393" y="197626"/>
        <a:ext cx="9469817" cy="1006732"/>
      </dsp:txXfrm>
    </dsp:sp>
    <dsp:sp modelId="{F15D8469-95AF-4091-B45D-FC8891A24087}">
      <dsp:nvSpPr>
        <dsp:cNvPr id="0" name=""/>
        <dsp:cNvSpPr/>
      </dsp:nvSpPr>
      <dsp:spPr>
        <a:xfrm>
          <a:off x="957318" y="1235679"/>
          <a:ext cx="953245" cy="535851"/>
        </a:xfrm>
        <a:custGeom>
          <a:avLst/>
          <a:gdLst/>
          <a:ahLst/>
          <a:cxnLst/>
          <a:rect l="0" t="0" r="0" b="0"/>
          <a:pathLst>
            <a:path>
              <a:moveTo>
                <a:pt x="0" y="0"/>
              </a:moveTo>
              <a:lnTo>
                <a:pt x="0" y="535851"/>
              </a:lnTo>
              <a:lnTo>
                <a:pt x="953245" y="5358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42BC67-BA6E-4E34-B2CB-8DF27897134E}">
      <dsp:nvSpPr>
        <dsp:cNvPr id="0" name=""/>
        <dsp:cNvSpPr/>
      </dsp:nvSpPr>
      <dsp:spPr>
        <a:xfrm>
          <a:off x="1910564" y="1414296"/>
          <a:ext cx="7802355" cy="71446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marL="0" lvl="0" indent="0" algn="l" defTabSz="1422400">
            <a:lnSpc>
              <a:spcPct val="90000"/>
            </a:lnSpc>
            <a:spcBef>
              <a:spcPct val="0"/>
            </a:spcBef>
            <a:spcAft>
              <a:spcPct val="35000"/>
            </a:spcAft>
            <a:buNone/>
          </a:pPr>
          <a:r>
            <a:rPr lang="fr-FR" sz="3200" kern="1200" dirty="0">
              <a:latin typeface="Source Sans Pro" panose="020B0503030403020204" pitchFamily="34" charset="0"/>
              <a:cs typeface="Arial" panose="020B0604020202020204" pitchFamily="34" charset="0"/>
            </a:rPr>
            <a:t>Réaliser les autres entretiens</a:t>
          </a:r>
        </a:p>
      </dsp:txBody>
      <dsp:txXfrm>
        <a:off x="1931490" y="1435222"/>
        <a:ext cx="7760503" cy="672616"/>
      </dsp:txXfrm>
    </dsp:sp>
    <dsp:sp modelId="{EB583447-D148-48AC-BEF5-90801FC5E089}">
      <dsp:nvSpPr>
        <dsp:cNvPr id="0" name=""/>
        <dsp:cNvSpPr/>
      </dsp:nvSpPr>
      <dsp:spPr>
        <a:xfrm>
          <a:off x="957318" y="1235679"/>
          <a:ext cx="953245" cy="1428937"/>
        </a:xfrm>
        <a:custGeom>
          <a:avLst/>
          <a:gdLst/>
          <a:ahLst/>
          <a:cxnLst/>
          <a:rect l="0" t="0" r="0" b="0"/>
          <a:pathLst>
            <a:path>
              <a:moveTo>
                <a:pt x="0" y="0"/>
              </a:moveTo>
              <a:lnTo>
                <a:pt x="0" y="1428937"/>
              </a:lnTo>
              <a:lnTo>
                <a:pt x="953245" y="14289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53E3EFF-51FB-4993-B4A2-704FC1CD5613}">
      <dsp:nvSpPr>
        <dsp:cNvPr id="0" name=""/>
        <dsp:cNvSpPr/>
      </dsp:nvSpPr>
      <dsp:spPr>
        <a:xfrm>
          <a:off x="1910564" y="2307382"/>
          <a:ext cx="8146534" cy="71446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marL="0" lvl="0" indent="0" algn="l" defTabSz="1422400">
            <a:lnSpc>
              <a:spcPct val="90000"/>
            </a:lnSpc>
            <a:spcBef>
              <a:spcPct val="0"/>
            </a:spcBef>
            <a:spcAft>
              <a:spcPct val="35000"/>
            </a:spcAft>
            <a:buNone/>
          </a:pPr>
          <a:r>
            <a:rPr lang="fr-FR" sz="3200" kern="1200" dirty="0">
              <a:latin typeface="Source Sans Pro" panose="020B0503030403020204" pitchFamily="34" charset="0"/>
              <a:cs typeface="Arial" panose="020B0604020202020204" pitchFamily="34" charset="0"/>
            </a:rPr>
            <a:t>Finaliser l’élaboration de la stratégie</a:t>
          </a:r>
        </a:p>
      </dsp:txBody>
      <dsp:txXfrm>
        <a:off x="1931490" y="2328308"/>
        <a:ext cx="8104682" cy="672616"/>
      </dsp:txXfrm>
    </dsp:sp>
    <dsp:sp modelId="{AC5473F3-EB3E-451A-B47E-F7B37066A8EB}">
      <dsp:nvSpPr>
        <dsp:cNvPr id="0" name=""/>
        <dsp:cNvSpPr/>
      </dsp:nvSpPr>
      <dsp:spPr>
        <a:xfrm>
          <a:off x="957318" y="1235679"/>
          <a:ext cx="953245" cy="2322024"/>
        </a:xfrm>
        <a:custGeom>
          <a:avLst/>
          <a:gdLst/>
          <a:ahLst/>
          <a:cxnLst/>
          <a:rect l="0" t="0" r="0" b="0"/>
          <a:pathLst>
            <a:path>
              <a:moveTo>
                <a:pt x="0" y="0"/>
              </a:moveTo>
              <a:lnTo>
                <a:pt x="0" y="2322024"/>
              </a:lnTo>
              <a:lnTo>
                <a:pt x="953245" y="232202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A745A7-D5B8-47AC-8BE2-05DAF585071A}">
      <dsp:nvSpPr>
        <dsp:cNvPr id="0" name=""/>
        <dsp:cNvSpPr/>
      </dsp:nvSpPr>
      <dsp:spPr>
        <a:xfrm>
          <a:off x="1910564" y="3200468"/>
          <a:ext cx="8431705" cy="71446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marL="0" lvl="0" indent="0" algn="l" defTabSz="1422400">
            <a:lnSpc>
              <a:spcPct val="90000"/>
            </a:lnSpc>
            <a:spcBef>
              <a:spcPct val="0"/>
            </a:spcBef>
            <a:spcAft>
              <a:spcPct val="35000"/>
            </a:spcAft>
            <a:buNone/>
          </a:pPr>
          <a:r>
            <a:rPr lang="fr-FR" sz="3200" kern="1200" dirty="0">
              <a:latin typeface="Source Sans Pro" panose="020B0503030403020204" pitchFamily="34" charset="0"/>
              <a:cs typeface="Arial" panose="020B0604020202020204" pitchFamily="34" charset="0"/>
            </a:rPr>
            <a:t>Organiser un atelier régional de validation</a:t>
          </a:r>
        </a:p>
      </dsp:txBody>
      <dsp:txXfrm>
        <a:off x="1931490" y="3221394"/>
        <a:ext cx="8389853" cy="672616"/>
      </dsp:txXfrm>
    </dsp:sp>
    <dsp:sp modelId="{8C5B583B-65EC-4FFE-8E52-41A1EF197695}">
      <dsp:nvSpPr>
        <dsp:cNvPr id="0" name=""/>
        <dsp:cNvSpPr/>
      </dsp:nvSpPr>
      <dsp:spPr>
        <a:xfrm>
          <a:off x="957318" y="1235679"/>
          <a:ext cx="953245" cy="3404980"/>
        </a:xfrm>
        <a:custGeom>
          <a:avLst/>
          <a:gdLst/>
          <a:ahLst/>
          <a:cxnLst/>
          <a:rect l="0" t="0" r="0" b="0"/>
          <a:pathLst>
            <a:path>
              <a:moveTo>
                <a:pt x="0" y="0"/>
              </a:moveTo>
              <a:lnTo>
                <a:pt x="0" y="3404980"/>
              </a:lnTo>
              <a:lnTo>
                <a:pt x="953245" y="340498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5D441FB-9282-4D7C-B50F-2FDD51FF16F3}">
      <dsp:nvSpPr>
        <dsp:cNvPr id="0" name=""/>
        <dsp:cNvSpPr/>
      </dsp:nvSpPr>
      <dsp:spPr>
        <a:xfrm>
          <a:off x="1910564" y="4093555"/>
          <a:ext cx="8569443" cy="109420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marL="0" lvl="0" indent="0" algn="l" defTabSz="1422400">
            <a:lnSpc>
              <a:spcPct val="90000"/>
            </a:lnSpc>
            <a:spcBef>
              <a:spcPct val="0"/>
            </a:spcBef>
            <a:spcAft>
              <a:spcPct val="35000"/>
            </a:spcAft>
            <a:buNone/>
          </a:pPr>
          <a:r>
            <a:rPr lang="fr-FR" sz="3200" kern="1200" dirty="0">
              <a:latin typeface="Source Sans Pro" panose="020B0503030403020204" pitchFamily="34" charset="0"/>
              <a:cs typeface="Arial" panose="020B0604020202020204" pitchFamily="34" charset="0"/>
            </a:rPr>
            <a:t>Prendre en compte les feedbacks et finaliser la stratégie</a:t>
          </a:r>
        </a:p>
      </dsp:txBody>
      <dsp:txXfrm>
        <a:off x="1942612" y="4125603"/>
        <a:ext cx="8505347" cy="1030113"/>
      </dsp:txXfrm>
    </dsp:sp>
    <dsp:sp modelId="{31E539A1-3E7C-434D-A0F2-45D8AAA400C2}">
      <dsp:nvSpPr>
        <dsp:cNvPr id="0" name=""/>
        <dsp:cNvSpPr/>
      </dsp:nvSpPr>
      <dsp:spPr>
        <a:xfrm>
          <a:off x="957318" y="1235679"/>
          <a:ext cx="953245" cy="4710129"/>
        </a:xfrm>
        <a:custGeom>
          <a:avLst/>
          <a:gdLst/>
          <a:ahLst/>
          <a:cxnLst/>
          <a:rect l="0" t="0" r="0" b="0"/>
          <a:pathLst>
            <a:path>
              <a:moveTo>
                <a:pt x="0" y="0"/>
              </a:moveTo>
              <a:lnTo>
                <a:pt x="0" y="4710129"/>
              </a:lnTo>
              <a:lnTo>
                <a:pt x="953245" y="471012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B9A76C5-E626-49EF-A9BB-744AA169BB20}">
      <dsp:nvSpPr>
        <dsp:cNvPr id="0" name=""/>
        <dsp:cNvSpPr/>
      </dsp:nvSpPr>
      <dsp:spPr>
        <a:xfrm>
          <a:off x="1910564" y="5366381"/>
          <a:ext cx="8746437" cy="115885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marL="0" lvl="0" indent="0" algn="l" defTabSz="1422400">
            <a:lnSpc>
              <a:spcPct val="90000"/>
            </a:lnSpc>
            <a:spcBef>
              <a:spcPct val="0"/>
            </a:spcBef>
            <a:spcAft>
              <a:spcPct val="35000"/>
            </a:spcAft>
            <a:buNone/>
          </a:pPr>
          <a:r>
            <a:rPr lang="fr-FR" sz="3200" kern="1200" dirty="0">
              <a:latin typeface="Source Sans Pro" panose="020B0503030403020204" pitchFamily="34" charset="0"/>
              <a:cs typeface="Arial" panose="020B0604020202020204" pitchFamily="34" charset="0"/>
            </a:rPr>
            <a:t>Soumettre le document de stratégie de communication finalisé.</a:t>
          </a:r>
        </a:p>
      </dsp:txBody>
      <dsp:txXfrm>
        <a:off x="1944506" y="5400323"/>
        <a:ext cx="8678553" cy="109097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302231" cy="34106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3697" y="2"/>
            <a:ext cx="4302231" cy="341064"/>
          </a:xfrm>
          <a:prstGeom prst="rect">
            <a:avLst/>
          </a:prstGeom>
        </p:spPr>
        <p:txBody>
          <a:bodyPr vert="horz" lIns="91440" tIns="45720" rIns="91440" bIns="45720" rtlCol="0"/>
          <a:lstStyle>
            <a:lvl1pPr algn="r">
              <a:defRPr sz="1200"/>
            </a:lvl1pPr>
          </a:lstStyle>
          <a:p>
            <a:fld id="{6053B0EF-6CB7-4A6E-9243-007BF2C7D7CF}" type="datetime1">
              <a:rPr lang="en-GB" smtClean="0"/>
              <a:t>16/05/2024</a:t>
            </a:fld>
            <a:endParaRPr lang="en-GB"/>
          </a:p>
        </p:txBody>
      </p:sp>
      <p:sp>
        <p:nvSpPr>
          <p:cNvPr id="4" name="Footer Placeholder 3"/>
          <p:cNvSpPr>
            <a:spLocks noGrp="1"/>
          </p:cNvSpPr>
          <p:nvPr>
            <p:ph type="ftr" sz="quarter" idx="2"/>
          </p:nvPr>
        </p:nvSpPr>
        <p:spPr>
          <a:xfrm>
            <a:off x="0" y="6456612"/>
            <a:ext cx="4302231" cy="34106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3697" y="6456612"/>
            <a:ext cx="4302231" cy="341063"/>
          </a:xfrm>
          <a:prstGeom prst="rect">
            <a:avLst/>
          </a:prstGeom>
        </p:spPr>
        <p:txBody>
          <a:bodyPr vert="horz" lIns="91440" tIns="45720" rIns="91440" bIns="45720" rtlCol="0" anchor="b"/>
          <a:lstStyle>
            <a:lvl1pPr algn="r">
              <a:defRPr sz="1200"/>
            </a:lvl1pPr>
          </a:lstStyle>
          <a:p>
            <a:fld id="{8FAC26F9-722D-4478-8BAA-AA5155AACCD9}" type="slidenum">
              <a:rPr lang="en-GB" smtClean="0"/>
              <a:t>‹#›</a:t>
            </a:fld>
            <a:endParaRPr lang="en-GB"/>
          </a:p>
        </p:txBody>
      </p:sp>
    </p:spTree>
    <p:extLst>
      <p:ext uri="{BB962C8B-B14F-4D97-AF65-F5344CB8AC3E}">
        <p14:creationId xmlns:p14="http://schemas.microsoft.com/office/powerpoint/2010/main" val="99083152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3263900" y="509588"/>
            <a:ext cx="3400425" cy="2549525"/>
          </a:xfrm>
          <a:prstGeom prst="rect">
            <a:avLst/>
          </a:prstGeom>
        </p:spPr>
        <p:txBody>
          <a:bodyPr/>
          <a:lstStyle/>
          <a:p>
            <a:endParaRPr/>
          </a:p>
        </p:txBody>
      </p:sp>
      <p:sp>
        <p:nvSpPr>
          <p:cNvPr id="117" name="Shape 117"/>
          <p:cNvSpPr>
            <a:spLocks noGrp="1"/>
          </p:cNvSpPr>
          <p:nvPr>
            <p:ph type="body" sz="quarter" idx="1"/>
          </p:nvPr>
        </p:nvSpPr>
        <p:spPr>
          <a:xfrm>
            <a:off x="1323764" y="3228896"/>
            <a:ext cx="7280698" cy="3058954"/>
          </a:xfrm>
          <a:prstGeom prst="rect">
            <a:avLst/>
          </a:prstGeom>
        </p:spPr>
        <p:txBody>
          <a:bodyPr/>
          <a:lstStyle/>
          <a:p>
            <a:endParaRPr/>
          </a:p>
        </p:txBody>
      </p:sp>
    </p:spTree>
    <p:extLst>
      <p:ext uri="{BB962C8B-B14F-4D97-AF65-F5344CB8AC3E}">
        <p14:creationId xmlns:p14="http://schemas.microsoft.com/office/powerpoint/2010/main" val="1864103358"/>
      </p:ext>
    </p:extLst>
  </p:cSld>
  <p:clrMap bg1="lt1" tx1="dk1" bg2="lt2" tx2="dk2" accent1="accent1" accent2="accent2" accent3="accent3" accent4="accent4" accent5="accent5" accent6="accent6" hlink="hlink" folHlink="folHlink"/>
  <p:hf hdr="0" ftr="0"/>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39325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endParaRPr lang="en-GB" sz="11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562129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endParaRPr lang="en-GB" sz="11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750136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endParaRPr lang="en-GB" sz="11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912375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endParaRPr lang="en-GB" sz="11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638846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endParaRPr lang="en-GB" sz="11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634757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Source Sans Pro" panose="020B0503030403020204" pitchFamily="34" charset="0"/>
                <a:ea typeface="Source Sans Pro" panose="020B0503030403020204" pitchFamily="34" charset="0"/>
              </a:rPr>
              <a:t>This brings us to the end of the presentation. Thank you all for your attention. </a:t>
            </a:r>
          </a:p>
        </p:txBody>
      </p:sp>
    </p:spTree>
    <p:extLst>
      <p:ext uri="{BB962C8B-B14F-4D97-AF65-F5344CB8AC3E}">
        <p14:creationId xmlns:p14="http://schemas.microsoft.com/office/powerpoint/2010/main" val="1400425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endParaRPr lang="en-GB" sz="11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041073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endParaRPr lang="en-GB" sz="11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068315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endParaRPr lang="en-GB" sz="11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689971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endParaRPr lang="en-GB" sz="11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613264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endParaRPr lang="en-GB" sz="11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538581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endParaRPr lang="en-GB" sz="11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540500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endParaRPr lang="en-GB" sz="11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541945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endParaRPr lang="en-GB" sz="11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5794088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oleObject" Target="../embeddings/oleObject2.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9.emf"/><Relationship Id="rId4" Type="http://schemas.openxmlformats.org/officeDocument/2006/relationships/oleObject" Target="../embeddings/oleObject3.bin"/></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4.xml"/><Relationship Id="rId1" Type="http://schemas.openxmlformats.org/officeDocument/2006/relationships/tags" Target="../tags/tag34.xml"/><Relationship Id="rId4" Type="http://schemas.openxmlformats.org/officeDocument/2006/relationships/image" Target="../media/image10.emf"/></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image" Target="../media/image11.emf"/><Relationship Id="rId4" Type="http://schemas.openxmlformats.org/officeDocument/2006/relationships/oleObject" Target="../embeddings/oleObject5.bin"/></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el 1a">
    <p:spTree>
      <p:nvGrpSpPr>
        <p:cNvPr id="1" name=""/>
        <p:cNvGrpSpPr/>
        <p:nvPr/>
      </p:nvGrpSpPr>
      <p:grpSpPr>
        <a:xfrm>
          <a:off x="0" y="0"/>
          <a:ext cx="0" cy="0"/>
          <a:chOff x="0" y="0"/>
          <a:chExt cx="0" cy="0"/>
        </a:xfrm>
      </p:grpSpPr>
      <p:sp>
        <p:nvSpPr>
          <p:cNvPr id="110" name="Foliennummer"/>
          <p:cNvSpPr txBox="1">
            <a:spLocks noGrp="1"/>
          </p:cNvSpPr>
          <p:nvPr>
            <p:ph type="sldNum" sz="quarter" idx="2"/>
          </p:nvPr>
        </p:nvSpPr>
        <p:spPr>
          <a:xfrm>
            <a:off x="6328884" y="9296400"/>
            <a:ext cx="340259" cy="324306"/>
          </a:xfrm>
          <a:prstGeom prst="rect">
            <a:avLst/>
          </a:prstGeom>
        </p:spPr>
        <p:txBody>
          <a:bodyPr/>
          <a:lstStyle/>
          <a:p>
            <a:fld id="{86CB4B4D-7CA3-9044-876B-883B54F8677D}" type="slidenum">
              <a:t>‹#›</a:t>
            </a:fld>
            <a:endParaRPr/>
          </a:p>
        </p:txBody>
      </p:sp>
      <p:grpSp>
        <p:nvGrpSpPr>
          <p:cNvPr id="3" name="Group 2">
            <a:extLst>
              <a:ext uri="{FF2B5EF4-FFF2-40B4-BE49-F238E27FC236}">
                <a16:creationId xmlns:a16="http://schemas.microsoft.com/office/drawing/2014/main" id="{2667170B-E789-41CC-8955-B3B985D7C816}"/>
              </a:ext>
            </a:extLst>
          </p:cNvPr>
          <p:cNvGrpSpPr/>
          <p:nvPr userDrawn="1"/>
        </p:nvGrpSpPr>
        <p:grpSpPr>
          <a:xfrm>
            <a:off x="5701308" y="518765"/>
            <a:ext cx="6508938" cy="936000"/>
            <a:chOff x="5701308" y="518765"/>
            <a:chExt cx="6508938" cy="936000"/>
          </a:xfrm>
        </p:grpSpPr>
        <p:pic>
          <p:nvPicPr>
            <p:cNvPr id="4" name="Picture 3">
              <a:extLst>
                <a:ext uri="{FF2B5EF4-FFF2-40B4-BE49-F238E27FC236}">
                  <a16:creationId xmlns:a16="http://schemas.microsoft.com/office/drawing/2014/main" id="{B4683569-EB44-45C7-A436-674CBA693D9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01308" y="518765"/>
              <a:ext cx="3377622" cy="936000"/>
            </a:xfrm>
            <a:prstGeom prst="rect">
              <a:avLst/>
            </a:prstGeom>
          </p:spPr>
        </p:pic>
        <p:pic>
          <p:nvPicPr>
            <p:cNvPr id="5" name="Picture 4">
              <a:extLst>
                <a:ext uri="{FF2B5EF4-FFF2-40B4-BE49-F238E27FC236}">
                  <a16:creationId xmlns:a16="http://schemas.microsoft.com/office/drawing/2014/main" id="{83E54A45-4900-4A5B-A74C-3581084F6F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78930" y="662765"/>
              <a:ext cx="3131316" cy="648000"/>
            </a:xfrm>
            <a:prstGeom prst="rect">
              <a:avLst/>
            </a:prstGeom>
          </p:spPr>
        </p:pic>
      </p:gr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June 2020</a:t>
            </a:r>
            <a:endParaRPr lang="en-GB"/>
          </a:p>
        </p:txBody>
      </p:sp>
      <p:sp>
        <p:nvSpPr>
          <p:cNvPr id="3" name="Footer Placeholder 2"/>
          <p:cNvSpPr>
            <a:spLocks noGrp="1"/>
          </p:cNvSpPr>
          <p:nvPr>
            <p:ph type="ftr" sz="quarter" idx="11"/>
          </p:nvPr>
        </p:nvSpPr>
        <p:spPr/>
        <p:txBody>
          <a:bodyPr/>
          <a:lstStyle/>
          <a:p>
            <a:r>
              <a:rPr lang="en-GB"/>
              <a:t>Office of the President</a:t>
            </a:r>
          </a:p>
        </p:txBody>
      </p:sp>
      <p:sp>
        <p:nvSpPr>
          <p:cNvPr id="4" name="Slide Number Placeholder 3"/>
          <p:cNvSpPr>
            <a:spLocks noGrp="1"/>
          </p:cNvSpPr>
          <p:nvPr>
            <p:ph type="sldNum" sz="quarter" idx="12"/>
          </p:nvPr>
        </p:nvSpPr>
        <p:spPr/>
        <p:txBody>
          <a:bodyPr/>
          <a:lstStyle/>
          <a:p>
            <a:fld id="{DF0D6725-B99C-4938-87DB-73B670F965B2}" type="slidenum">
              <a:rPr lang="en-GB" smtClean="0"/>
              <a:pPr/>
              <a:t>‹#›</a:t>
            </a:fld>
            <a:endParaRPr lang="en-GB"/>
          </a:p>
        </p:txBody>
      </p:sp>
    </p:spTree>
    <p:extLst>
      <p:ext uri="{BB962C8B-B14F-4D97-AF65-F5344CB8AC3E}">
        <p14:creationId xmlns:p14="http://schemas.microsoft.com/office/powerpoint/2010/main" val="91513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with conten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a:t>Click here to add title</a:t>
            </a:r>
            <a:endParaRPr lang="de-DE" noProof="0" dirty="0"/>
          </a:p>
        </p:txBody>
      </p:sp>
      <p:sp>
        <p:nvSpPr>
          <p:cNvPr id="3" name="Fußzeilenplatzhalter 2"/>
          <p:cNvSpPr>
            <a:spLocks noGrp="1"/>
          </p:cNvSpPr>
          <p:nvPr>
            <p:ph type="ftr" sz="quarter" idx="10"/>
          </p:nvPr>
        </p:nvSpPr>
        <p:spPr/>
        <p:txBody>
          <a:bodyPr/>
          <a:lstStyle/>
          <a:p>
            <a:r>
              <a:rPr lang="de-DE"/>
              <a:t>Office of the President</a:t>
            </a:r>
          </a:p>
        </p:txBody>
      </p:sp>
      <p:sp>
        <p:nvSpPr>
          <p:cNvPr id="4" name="Datumsplatzhalter 3"/>
          <p:cNvSpPr>
            <a:spLocks noGrp="1"/>
          </p:cNvSpPr>
          <p:nvPr>
            <p:ph type="dt" sz="half" idx="11"/>
          </p:nvPr>
        </p:nvSpPr>
        <p:spPr/>
        <p:txBody>
          <a:bodyPr/>
          <a:lstStyle/>
          <a:p>
            <a:r>
              <a:rPr lang="en-US"/>
              <a:t>June 2020</a:t>
            </a:r>
            <a:endParaRPr lang="de-DE"/>
          </a:p>
        </p:txBody>
      </p:sp>
      <p:sp>
        <p:nvSpPr>
          <p:cNvPr id="7" name="Inhaltsplatzhalter 2"/>
          <p:cNvSpPr>
            <a:spLocks noGrp="1"/>
          </p:cNvSpPr>
          <p:nvPr>
            <p:ph idx="1" hasCustomPrompt="1"/>
          </p:nvPr>
        </p:nvSpPr>
        <p:spPr>
          <a:xfrm>
            <a:off x="972800" y="3481601"/>
            <a:ext cx="11059200" cy="1297278"/>
          </a:xfrm>
        </p:spPr>
        <p:txBody>
          <a:bodyPr/>
          <a:lstStyle>
            <a:lvl1pPr marL="0" marR="0" indent="0" algn="l" defTabSz="975241" rtl="0" eaLnBrk="1" fontAlgn="base" latinLnBrk="0" hangingPunct="1">
              <a:lnSpc>
                <a:spcPct val="100000"/>
              </a:lnSpc>
              <a:spcBef>
                <a:spcPts val="427"/>
              </a:spcBef>
              <a:spcAft>
                <a:spcPts val="853"/>
              </a:spcAft>
              <a:buClr>
                <a:srgbClr val="C80F0F"/>
              </a:buClr>
              <a:buSzTx/>
              <a:buFontTx/>
              <a:buNone/>
              <a:tabLst>
                <a:tab pos="2336517" algn="l"/>
              </a:tabLst>
              <a:defRPr sz="1920" baseline="0"/>
            </a:lvl1pPr>
            <a:lvl2pPr marL="383953" indent="-383953">
              <a:buClr>
                <a:srgbClr val="C80F0F"/>
              </a:buClr>
              <a:buFont typeface="Arial" pitchFamily="34" charset="0"/>
              <a:buChar char="•"/>
              <a:defRPr sz="1920"/>
            </a:lvl2pPr>
            <a:lvl3pPr marL="767907">
              <a:defRPr sz="1920"/>
            </a:lvl3pPr>
            <a:lvl4pPr marL="1151860">
              <a:defRPr sz="1920" baseline="0"/>
            </a:lvl4pPr>
            <a:lvl5pPr marL="1535814">
              <a:defRPr sz="1920" baseline="0"/>
            </a:lvl5pPr>
            <a:lvl6pPr marL="1919767">
              <a:defRPr baseline="0"/>
            </a:lvl6pPr>
            <a:lvl7pPr marL="2303719">
              <a:defRPr baseline="0"/>
            </a:lvl7pPr>
            <a:lvl8pPr marL="2687674">
              <a:defRPr baseline="0"/>
            </a:lvl8pPr>
            <a:lvl9pPr marL="3071626">
              <a:defRPr/>
            </a:lvl9pPr>
          </a:lstStyle>
          <a:p>
            <a:pPr marL="0" marR="0" lvl="0" indent="0" defTabSz="975241" latinLnBrk="0">
              <a:lnSpc>
                <a:spcPct val="100000"/>
              </a:lnSpc>
              <a:buSzTx/>
              <a:buFontTx/>
              <a:buNone/>
            </a:pPr>
            <a:r>
              <a:rPr lang="de-DE" noProof="0" dirty="0"/>
              <a:t>Click here to add content</a:t>
            </a:r>
          </a:p>
          <a:p>
            <a:pPr marL="383953" lvl="1">
              <a:buClr>
                <a:srgbClr val="C80F0F"/>
              </a:buClr>
            </a:pPr>
            <a:r>
              <a:rPr lang="de-DE" noProof="0" dirty="0"/>
              <a:t>Second layer</a:t>
            </a:r>
          </a:p>
          <a:p>
            <a:pPr marL="767907" lvl="2"/>
            <a:r>
              <a:rPr lang="de-DE" noProof="0" dirty="0"/>
              <a:t>Third layer</a:t>
            </a:r>
          </a:p>
          <a:p>
            <a:pPr marL="1151860" lvl="3"/>
            <a:r>
              <a:rPr lang="de-DE" noProof="0" dirty="0"/>
              <a:t>Fourth layer</a:t>
            </a:r>
          </a:p>
        </p:txBody>
      </p:sp>
    </p:spTree>
    <p:extLst>
      <p:ext uri="{BB962C8B-B14F-4D97-AF65-F5344CB8AC3E}">
        <p14:creationId xmlns:p14="http://schemas.microsoft.com/office/powerpoint/2010/main" val="284356518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June 2020</a:t>
            </a:r>
            <a:endParaRPr lang="en-GB"/>
          </a:p>
        </p:txBody>
      </p:sp>
      <p:sp>
        <p:nvSpPr>
          <p:cNvPr id="5" name="Footer Placeholder 4"/>
          <p:cNvSpPr>
            <a:spLocks noGrp="1"/>
          </p:cNvSpPr>
          <p:nvPr>
            <p:ph type="ftr" sz="quarter" idx="11"/>
          </p:nvPr>
        </p:nvSpPr>
        <p:spPr/>
        <p:txBody>
          <a:bodyPr/>
          <a:lstStyle/>
          <a:p>
            <a:r>
              <a:rPr lang="en-GB"/>
              <a:t>Office of the President</a:t>
            </a:r>
          </a:p>
        </p:txBody>
      </p:sp>
      <p:sp>
        <p:nvSpPr>
          <p:cNvPr id="6" name="Slide Number Placeholder 5"/>
          <p:cNvSpPr>
            <a:spLocks noGrp="1"/>
          </p:cNvSpPr>
          <p:nvPr>
            <p:ph type="sldNum" sz="quarter" idx="12"/>
          </p:nvPr>
        </p:nvSpPr>
        <p:spPr/>
        <p:txBody>
          <a:bodyPr/>
          <a:lstStyle/>
          <a:p>
            <a:fld id="{DF0D6725-B99C-4938-87DB-73B670F965B2}" type="slidenum">
              <a:rPr lang="en-GB" smtClean="0"/>
              <a:pPr/>
              <a:t>‹#›</a:t>
            </a:fld>
            <a:endParaRPr lang="en-GB"/>
          </a:p>
        </p:txBody>
      </p:sp>
    </p:spTree>
    <p:extLst>
      <p:ext uri="{BB962C8B-B14F-4D97-AF65-F5344CB8AC3E}">
        <p14:creationId xmlns:p14="http://schemas.microsoft.com/office/powerpoint/2010/main" val="400197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2a">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6700B38C-02A5-084A-AF00-A1781CCF0CDD}"/>
              </a:ext>
            </a:extLst>
          </p:cNvPr>
          <p:cNvSpPr>
            <a:spLocks noGrp="1"/>
          </p:cNvSpPr>
          <p:nvPr>
            <p:ph type="dt" sz="half" idx="10"/>
          </p:nvPr>
        </p:nvSpPr>
        <p:spPr>
          <a:xfrm>
            <a:off x="893763" y="9040813"/>
            <a:ext cx="2925762" cy="519112"/>
          </a:xfrm>
          <a:prstGeom prst="rect">
            <a:avLst/>
          </a:prstGeom>
        </p:spPr>
        <p:txBody>
          <a:bodyPr/>
          <a:lstStyle/>
          <a:p>
            <a:r>
              <a:rPr lang="en-US"/>
              <a:t>June 2020</a:t>
            </a:r>
            <a:endParaRPr lang="de-DE"/>
          </a:p>
        </p:txBody>
      </p:sp>
      <p:sp>
        <p:nvSpPr>
          <p:cNvPr id="5" name="Fußzeilenplatzhalter 4">
            <a:extLst>
              <a:ext uri="{FF2B5EF4-FFF2-40B4-BE49-F238E27FC236}">
                <a16:creationId xmlns:a16="http://schemas.microsoft.com/office/drawing/2014/main" id="{C04006BD-D129-ED45-BD5D-5CD9A99612A3}"/>
              </a:ext>
            </a:extLst>
          </p:cNvPr>
          <p:cNvSpPr>
            <a:spLocks noGrp="1"/>
          </p:cNvSpPr>
          <p:nvPr>
            <p:ph type="ftr" sz="quarter" idx="11"/>
          </p:nvPr>
        </p:nvSpPr>
        <p:spPr>
          <a:xfrm>
            <a:off x="4308475" y="9040813"/>
            <a:ext cx="4387850" cy="519112"/>
          </a:xfrm>
          <a:prstGeom prst="rect">
            <a:avLst/>
          </a:prstGeom>
        </p:spPr>
        <p:txBody>
          <a:bodyPr/>
          <a:lstStyle/>
          <a:p>
            <a:r>
              <a:rPr lang="de-DE"/>
              <a:t>Office of the President</a:t>
            </a:r>
          </a:p>
        </p:txBody>
      </p:sp>
      <p:sp>
        <p:nvSpPr>
          <p:cNvPr id="6" name="Foliennummernplatzhalter 5">
            <a:extLst>
              <a:ext uri="{FF2B5EF4-FFF2-40B4-BE49-F238E27FC236}">
                <a16:creationId xmlns:a16="http://schemas.microsoft.com/office/drawing/2014/main" id="{CEC99EAD-2115-E74D-8968-B5B501DFF3DA}"/>
              </a:ext>
            </a:extLst>
          </p:cNvPr>
          <p:cNvSpPr>
            <a:spLocks noGrp="1"/>
          </p:cNvSpPr>
          <p:nvPr>
            <p:ph type="sldNum" sz="quarter" idx="12"/>
          </p:nvPr>
        </p:nvSpPr>
        <p:spPr>
          <a:xfrm>
            <a:off x="9185275" y="9040813"/>
            <a:ext cx="2925763" cy="519112"/>
          </a:xfrm>
          <a:prstGeom prst="rect">
            <a:avLst/>
          </a:prstGeom>
        </p:spPr>
        <p:txBody>
          <a:bodyPr/>
          <a:lstStyle/>
          <a:p>
            <a:fld id="{220B8255-FFE4-E14B-899D-D1D4C8780FAD}" type="slidenum">
              <a:rPr lang="de-DE" smtClean="0"/>
              <a:t>‹#›</a:t>
            </a:fld>
            <a:endParaRPr lang="de-DE"/>
          </a:p>
        </p:txBody>
      </p:sp>
    </p:spTree>
    <p:extLst>
      <p:ext uri="{BB962C8B-B14F-4D97-AF65-F5344CB8AC3E}">
        <p14:creationId xmlns:p14="http://schemas.microsoft.com/office/powerpoint/2010/main" val="3833279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94080" y="519290"/>
            <a:ext cx="11216640" cy="1885245"/>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94080" y="2596444"/>
            <a:ext cx="11216640" cy="618857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94080" y="9040143"/>
            <a:ext cx="2926080" cy="519289"/>
          </a:xfrm>
          <a:prstGeom prst="rect">
            <a:avLst/>
          </a:prstGeom>
        </p:spPr>
        <p:txBody>
          <a:bodyPr/>
          <a:lstStyle>
            <a:lvl1pPr>
              <a:defRPr/>
            </a:lvl1pPr>
          </a:lstStyle>
          <a:p>
            <a:pPr>
              <a:defRPr/>
            </a:pPr>
            <a:r>
              <a:rPr lang="en-US" altLang="en-US"/>
              <a:t>June 2020</a:t>
            </a:r>
            <a:endParaRPr lang="en-US" altLang="en-US" dirty="0"/>
          </a:p>
        </p:txBody>
      </p:sp>
      <p:sp>
        <p:nvSpPr>
          <p:cNvPr id="5" name="Footer Placeholder 4"/>
          <p:cNvSpPr>
            <a:spLocks noGrp="1"/>
          </p:cNvSpPr>
          <p:nvPr>
            <p:ph type="ftr" sz="quarter" idx="11"/>
          </p:nvPr>
        </p:nvSpPr>
        <p:spPr>
          <a:xfrm>
            <a:off x="4307840" y="9040143"/>
            <a:ext cx="4389120" cy="519289"/>
          </a:xfrm>
          <a:prstGeom prst="rect">
            <a:avLst/>
          </a:prstGeom>
        </p:spPr>
        <p:txBody>
          <a:bodyPr/>
          <a:lstStyle>
            <a:lvl1pPr>
              <a:defRPr/>
            </a:lvl1pPr>
          </a:lstStyle>
          <a:p>
            <a:pPr>
              <a:defRPr/>
            </a:pPr>
            <a:r>
              <a:rPr lang="en-US"/>
              <a:t>Office of the President</a:t>
            </a:r>
          </a:p>
        </p:txBody>
      </p:sp>
      <p:sp>
        <p:nvSpPr>
          <p:cNvPr id="6" name="Slide Number Placeholder 5"/>
          <p:cNvSpPr>
            <a:spLocks noGrp="1"/>
          </p:cNvSpPr>
          <p:nvPr>
            <p:ph type="sldNum" sz="quarter" idx="12"/>
          </p:nvPr>
        </p:nvSpPr>
        <p:spPr>
          <a:xfrm>
            <a:off x="9184640" y="9040143"/>
            <a:ext cx="2926080" cy="519289"/>
          </a:xfrm>
          <a:prstGeom prst="rect">
            <a:avLst/>
          </a:prstGeom>
        </p:spPr>
        <p:txBody>
          <a:bodyPr/>
          <a:lstStyle>
            <a:lvl1pPr>
              <a:defRPr/>
            </a:lvl1pPr>
          </a:lstStyle>
          <a:p>
            <a:pPr>
              <a:defRPr/>
            </a:pPr>
            <a:fld id="{1944D41C-65DB-4833-8D6C-22074FB5FB8B}" type="slidenum">
              <a:rPr lang="en-US" altLang="en-US"/>
              <a:pPr>
                <a:defRPr/>
              </a:pPr>
              <a:t>‹#›</a:t>
            </a:fld>
            <a:endParaRPr lang="en-US" altLang="en-US"/>
          </a:p>
        </p:txBody>
      </p:sp>
    </p:spTree>
    <p:extLst>
      <p:ext uri="{BB962C8B-B14F-4D97-AF65-F5344CB8AC3E}">
        <p14:creationId xmlns:p14="http://schemas.microsoft.com/office/powerpoint/2010/main" val="3281489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Closing slide">
    <p:spTree>
      <p:nvGrpSpPr>
        <p:cNvPr id="1" name=""/>
        <p:cNvGrpSpPr/>
        <p:nvPr/>
      </p:nvGrpSpPr>
      <p:grpSpPr>
        <a:xfrm>
          <a:off x="0" y="0"/>
          <a:ext cx="0" cy="0"/>
          <a:chOff x="0" y="0"/>
          <a:chExt cx="0" cy="0"/>
        </a:xfrm>
      </p:grpSpPr>
      <p:pic>
        <p:nvPicPr>
          <p:cNvPr id="6" name="CEAF97BC-FE21-4862-AC9E-A0133C68051E" descr="55389D1E-DC40-478F-8B29-85571EF7DEDB">
            <a:extLst>
              <a:ext uri="{FF2B5EF4-FFF2-40B4-BE49-F238E27FC236}">
                <a16:creationId xmlns:a16="http://schemas.microsoft.com/office/drawing/2014/main" id="{6998AEB7-DBAD-4DE7-8EDB-17345AD4169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13004800" cy="982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Gerade Verbindung 5">
            <a:extLst>
              <a:ext uri="{FF2B5EF4-FFF2-40B4-BE49-F238E27FC236}">
                <a16:creationId xmlns:a16="http://schemas.microsoft.com/office/drawing/2014/main" id="{C5D393EE-A9BA-4FF4-AB53-D1325EA90608}"/>
              </a:ext>
            </a:extLst>
          </p:cNvPr>
          <p:cNvCxnSpPr/>
          <p:nvPr userDrawn="1"/>
        </p:nvCxnSpPr>
        <p:spPr>
          <a:xfrm>
            <a:off x="755999" y="2664000"/>
            <a:ext cx="7740001" cy="0"/>
          </a:xfrm>
          <a:prstGeom prst="line">
            <a:avLst/>
          </a:prstGeom>
          <a:noFill/>
          <a:ln w="25400" cap="flat">
            <a:solidFill>
              <a:srgbClr val="FFFFFF"/>
            </a:solidFill>
            <a:prstDash val="solid"/>
            <a:miter lim="400000"/>
          </a:ln>
          <a:effectLst/>
          <a:sp3d/>
        </p:spPr>
        <p:style>
          <a:lnRef idx="0">
            <a:scrgbClr r="0" g="0" b="0"/>
          </a:lnRef>
          <a:fillRef idx="0">
            <a:scrgbClr r="0" g="0" b="0"/>
          </a:fillRef>
          <a:effectRef idx="0">
            <a:scrgbClr r="0" g="0" b="0"/>
          </a:effectRef>
          <a:fontRef idx="none"/>
        </p:style>
      </p:cxnSp>
      <p:cxnSp>
        <p:nvCxnSpPr>
          <p:cNvPr id="19" name="Gerade Verbindung 6">
            <a:extLst>
              <a:ext uri="{FF2B5EF4-FFF2-40B4-BE49-F238E27FC236}">
                <a16:creationId xmlns:a16="http://schemas.microsoft.com/office/drawing/2014/main" id="{BCCA62A8-E9A9-494B-A93A-848F2F850E6F}"/>
              </a:ext>
            </a:extLst>
          </p:cNvPr>
          <p:cNvCxnSpPr/>
          <p:nvPr userDrawn="1"/>
        </p:nvCxnSpPr>
        <p:spPr>
          <a:xfrm>
            <a:off x="755999" y="4219200"/>
            <a:ext cx="7740001" cy="0"/>
          </a:xfrm>
          <a:prstGeom prst="line">
            <a:avLst/>
          </a:prstGeom>
          <a:noFill/>
          <a:ln w="25400" cap="flat">
            <a:solidFill>
              <a:srgbClr val="FFFFFF"/>
            </a:solidFill>
            <a:prstDash val="solid"/>
            <a:miter lim="400000"/>
          </a:ln>
          <a:effectLst/>
          <a:sp3d/>
        </p:spPr>
        <p:style>
          <a:lnRef idx="0">
            <a:scrgbClr r="0" g="0" b="0"/>
          </a:lnRef>
          <a:fillRef idx="0">
            <a:scrgbClr r="0" g="0" b="0"/>
          </a:fillRef>
          <a:effectRef idx="0">
            <a:scrgbClr r="0" g="0" b="0"/>
          </a:effectRef>
          <a:fontRef idx="none"/>
        </p:style>
      </p:cxnSp>
      <p:sp>
        <p:nvSpPr>
          <p:cNvPr id="8" name="Textfeld 2">
            <a:extLst>
              <a:ext uri="{FF2B5EF4-FFF2-40B4-BE49-F238E27FC236}">
                <a16:creationId xmlns:a16="http://schemas.microsoft.com/office/drawing/2014/main" id="{8E7F2094-E3B7-464B-AA75-4F75E9CA36FA}"/>
              </a:ext>
            </a:extLst>
          </p:cNvPr>
          <p:cNvSpPr txBox="1"/>
          <p:nvPr userDrawn="1"/>
        </p:nvSpPr>
        <p:spPr>
          <a:xfrm>
            <a:off x="756000" y="2880001"/>
            <a:ext cx="9026012" cy="9630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algn="l"/>
            <a:r>
              <a:rPr kumimoji="0" lang="en-GB" sz="6258" b="1" u="none" strike="noStrike" cap="none" spc="0" normalizeH="0" baseline="0" dirty="0">
                <a:ln>
                  <a:noFill/>
                </a:ln>
                <a:solidFill>
                  <a:srgbClr val="FFFFFF"/>
                </a:solidFill>
                <a:effectLst/>
                <a:uFillTx/>
                <a:latin typeface="Source Sans Pro" panose="020B0503030403020204" pitchFamily="34" charset="0"/>
                <a:ea typeface="Source Sans Pro" panose="020B0503030403020204" pitchFamily="34" charset="0"/>
                <a:sym typeface="Helvetica Neue"/>
              </a:rPr>
              <a:t>Thank you</a:t>
            </a:r>
            <a:endParaRPr kumimoji="0" lang="en-GB" sz="6258" b="1" u="none" strike="noStrike" cap="none" spc="0" normalizeH="0" baseline="0" dirty="0">
              <a:ln>
                <a:noFill/>
              </a:ln>
              <a:solidFill>
                <a:srgbClr val="FFFFFF"/>
              </a:solidFill>
              <a:effectLst/>
              <a:uFillTx/>
              <a:latin typeface="Source Sans Pro Semibold" panose="020B0503030403020204" pitchFamily="34" charset="0"/>
              <a:ea typeface="Source Sans Pro Semibold" panose="020B0503030403020204" pitchFamily="34" charset="0"/>
              <a:sym typeface="Helvetica Neue"/>
            </a:endParaRPr>
          </a:p>
        </p:txBody>
      </p:sp>
      <p:grpSp>
        <p:nvGrpSpPr>
          <p:cNvPr id="7" name="Group 6">
            <a:extLst>
              <a:ext uri="{FF2B5EF4-FFF2-40B4-BE49-F238E27FC236}">
                <a16:creationId xmlns:a16="http://schemas.microsoft.com/office/drawing/2014/main" id="{22705909-4C76-4C45-84CB-E689A366604B}"/>
              </a:ext>
            </a:extLst>
          </p:cNvPr>
          <p:cNvGrpSpPr/>
          <p:nvPr userDrawn="1"/>
        </p:nvGrpSpPr>
        <p:grpSpPr>
          <a:xfrm>
            <a:off x="5701308" y="518765"/>
            <a:ext cx="6508938" cy="936000"/>
            <a:chOff x="5701308" y="518765"/>
            <a:chExt cx="6508938" cy="936000"/>
          </a:xfrm>
        </p:grpSpPr>
        <p:pic>
          <p:nvPicPr>
            <p:cNvPr id="9" name="Picture 8">
              <a:extLst>
                <a:ext uri="{FF2B5EF4-FFF2-40B4-BE49-F238E27FC236}">
                  <a16:creationId xmlns:a16="http://schemas.microsoft.com/office/drawing/2014/main" id="{26BFFF65-F5A2-4223-A3E5-EBFF7BB253A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01308" y="518765"/>
              <a:ext cx="3377622" cy="936000"/>
            </a:xfrm>
            <a:prstGeom prst="rect">
              <a:avLst/>
            </a:prstGeom>
          </p:spPr>
        </p:pic>
        <p:pic>
          <p:nvPicPr>
            <p:cNvPr id="10" name="Picture 9">
              <a:extLst>
                <a:ext uri="{FF2B5EF4-FFF2-40B4-BE49-F238E27FC236}">
                  <a16:creationId xmlns:a16="http://schemas.microsoft.com/office/drawing/2014/main" id="{371BC655-6DB9-40A6-8E29-E459B993456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78930" y="662765"/>
              <a:ext cx="3131316" cy="648000"/>
            </a:xfrm>
            <a:prstGeom prst="rect">
              <a:avLst/>
            </a:prstGeom>
          </p:spPr>
        </p:pic>
      </p:grpSp>
    </p:spTree>
    <p:extLst>
      <p:ext uri="{BB962C8B-B14F-4D97-AF65-F5344CB8AC3E}">
        <p14:creationId xmlns:p14="http://schemas.microsoft.com/office/powerpoint/2010/main" val="1226097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4836801"/>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677776094"/>
              </p:ext>
            </p:extLst>
          </p:nvPr>
        </p:nvGraphicFramePr>
        <p:xfrm>
          <a:off x="2306" y="2312"/>
          <a:ext cx="2303" cy="2303"/>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2306" y="2312"/>
                        <a:ext cx="2303" cy="2303"/>
                      </a:xfrm>
                      <a:prstGeom prst="rect">
                        <a:avLst/>
                      </a:prstGeom>
                    </p:spPr>
                  </p:pic>
                </p:oleObj>
              </mc:Fallback>
            </mc:AlternateContent>
          </a:graphicData>
        </a:graphic>
      </p:graphicFrame>
      <p:sp>
        <p:nvSpPr>
          <p:cNvPr id="14" name="Rectangle 13">
            <a:extLst>
              <a:ext uri="{FF2B5EF4-FFF2-40B4-BE49-F238E27FC236}">
                <a16:creationId xmlns:a16="http://schemas.microsoft.com/office/drawing/2014/main" id="{669FD5B1-2016-456A-837C-4EA740F8C702}"/>
              </a:ext>
            </a:extLst>
          </p:cNvPr>
          <p:cNvSpPr/>
          <p:nvPr/>
        </p:nvSpPr>
        <p:spPr>
          <a:xfrm>
            <a:off x="1" y="6871"/>
            <a:ext cx="13269733" cy="9951713"/>
          </a:xfrm>
          <a:prstGeom prst="rect">
            <a:avLst/>
          </a:prstGeom>
          <a:solidFill>
            <a:srgbClr val="007635"/>
          </a:solidFill>
          <a:ln w="25400">
            <a:noFill/>
          </a:ln>
        </p:spPr>
        <p:txBody>
          <a:bodyPr vert="horz" wrap="square" lIns="92012" tIns="46006" rIns="92012" bIns="46006" rtlCol="0" anchor="ctr">
            <a:noAutofit/>
          </a:bodyPr>
          <a:lstStyle/>
          <a:p>
            <a:pPr algn="ctr"/>
            <a:endParaRPr lang="en-GB" sz="2031" dirty="0"/>
          </a:p>
        </p:txBody>
      </p:sp>
      <p:pic>
        <p:nvPicPr>
          <p:cNvPr id="15" name="Picture 14">
            <a:extLst>
              <a:ext uri="{FF2B5EF4-FFF2-40B4-BE49-F238E27FC236}">
                <a16:creationId xmlns:a16="http://schemas.microsoft.com/office/drawing/2014/main" id="{12908F94-0860-43F2-B55E-558AEB225F0C}"/>
              </a:ext>
            </a:extLst>
          </p:cNvPr>
          <p:cNvPicPr>
            <a:picLocks noChangeAspect="1"/>
          </p:cNvPicPr>
          <p:nvPr/>
        </p:nvPicPr>
        <p:blipFill rotWithShape="1">
          <a:blip r:embed="rId6"/>
          <a:srcRect l="11547" t="21650" r="59038" b="26057"/>
          <a:stretch/>
        </p:blipFill>
        <p:spPr>
          <a:xfrm>
            <a:off x="464225" y="2869570"/>
            <a:ext cx="3480309" cy="3377746"/>
          </a:xfrm>
          <a:prstGeom prst="ellipse">
            <a:avLst/>
          </a:prstGeom>
        </p:spPr>
      </p:pic>
      <p:sp>
        <p:nvSpPr>
          <p:cNvPr id="4" name="Working Draft Text" hidden="1"/>
          <p:cNvSpPr txBox="1">
            <a:spLocks noChangeArrowheads="1"/>
          </p:cNvSpPr>
          <p:nvPr/>
        </p:nvSpPr>
        <p:spPr bwMode="black">
          <a:xfrm>
            <a:off x="8696609" y="9123916"/>
            <a:ext cx="4048836" cy="1786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161" b="1" baseline="0" dirty="0">
                <a:solidFill>
                  <a:srgbClr val="FFFFFF"/>
                </a:solidFill>
                <a:latin typeface="+mn-lt"/>
              </a:rPr>
              <a:t>WORKING DRAFT</a:t>
            </a:r>
          </a:p>
        </p:txBody>
      </p:sp>
      <p:sp>
        <p:nvSpPr>
          <p:cNvPr id="6" name="Working Draft" hidden="1"/>
          <p:cNvSpPr txBox="1">
            <a:spLocks noChangeArrowheads="1"/>
          </p:cNvSpPr>
          <p:nvPr/>
        </p:nvSpPr>
        <p:spPr bwMode="black">
          <a:xfrm>
            <a:off x="8696608" y="9302563"/>
            <a:ext cx="4308191" cy="1786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161" baseline="0">
                <a:solidFill>
                  <a:srgbClr val="FFFFFF"/>
                </a:solidFill>
                <a:latin typeface="+mn-lt"/>
              </a:rPr>
              <a:t>Last Modified 8/3/2020 3:30 PM Eastern Standard Time</a:t>
            </a:r>
            <a:endParaRPr lang="en-US" sz="1161" baseline="0" dirty="0">
              <a:solidFill>
                <a:srgbClr val="FFFFFF"/>
              </a:solidFill>
              <a:latin typeface="+mn-lt"/>
            </a:endParaRPr>
          </a:p>
        </p:txBody>
      </p:sp>
      <p:sp>
        <p:nvSpPr>
          <p:cNvPr id="7" name="Printed" hidden="1"/>
          <p:cNvSpPr txBox="1">
            <a:spLocks noChangeArrowheads="1"/>
          </p:cNvSpPr>
          <p:nvPr/>
        </p:nvSpPr>
        <p:spPr bwMode="black">
          <a:xfrm>
            <a:off x="8696609" y="9481211"/>
            <a:ext cx="4048836" cy="1786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161" baseline="0">
                <a:solidFill>
                  <a:srgbClr val="FFFFFF"/>
                </a:solidFill>
                <a:latin typeface="+mn-lt"/>
              </a:rPr>
              <a:t>Printed 2018/10/03 14:07 W. Central Africa Standard Time</a:t>
            </a:r>
            <a:endParaRPr lang="en-US" sz="1161" baseline="0" dirty="0">
              <a:solidFill>
                <a:srgbClr val="FFFFFF"/>
              </a:solidFill>
              <a:latin typeface="+mn-lt"/>
            </a:endParaRPr>
          </a:p>
        </p:txBody>
      </p:sp>
      <p:sp>
        <p:nvSpPr>
          <p:cNvPr id="13314" name="Title"/>
          <p:cNvSpPr>
            <a:spLocks noGrp="1" noChangeArrowheads="1"/>
          </p:cNvSpPr>
          <p:nvPr>
            <p:ph type="ctrTitle"/>
          </p:nvPr>
        </p:nvSpPr>
        <p:spPr>
          <a:xfrm>
            <a:off x="4631651" y="4357472"/>
            <a:ext cx="7703413" cy="401956"/>
          </a:xfrm>
          <a:prstGeom prst="rect">
            <a:avLst/>
          </a:prstGeom>
        </p:spPr>
        <p:txBody>
          <a:bodyPr wrap="square" anchor="ctr" anchorCtr="0">
            <a:spAutoFit/>
          </a:bodyPr>
          <a:lstStyle>
            <a:lvl1pPr>
              <a:defRPr sz="2613" b="0" baseline="0">
                <a:solidFill>
                  <a:schemeClr val="bg1"/>
                </a:solidFill>
                <a:latin typeface="Georgia" panose="02040502050405020303" pitchFamily="18" charset="0"/>
                <a:ea typeface="+mj-ea"/>
                <a:cs typeface="Calibri" panose="020F0502020204030204" pitchFamily="34" charset="0"/>
              </a:defRPr>
            </a:lvl1pPr>
          </a:lstStyle>
          <a:p>
            <a:pPr lvl="0" latinLnBrk="0"/>
            <a:r>
              <a:rPr lang="en-US" noProof="0" dirty="0"/>
              <a:t>Click to edit Master title style</a:t>
            </a:r>
          </a:p>
        </p:txBody>
      </p:sp>
      <p:sp>
        <p:nvSpPr>
          <p:cNvPr id="13315" name="Subtitle"/>
          <p:cNvSpPr>
            <a:spLocks noGrp="1" noChangeArrowheads="1"/>
          </p:cNvSpPr>
          <p:nvPr>
            <p:ph type="subTitle" idx="1"/>
          </p:nvPr>
        </p:nvSpPr>
        <p:spPr>
          <a:xfrm>
            <a:off x="4631651" y="6256171"/>
            <a:ext cx="7703413" cy="401956"/>
          </a:xfrm>
          <a:prstGeom prst="rect">
            <a:avLst/>
          </a:prstGeom>
        </p:spPr>
        <p:txBody>
          <a:bodyPr wrap="square">
            <a:spAutoFit/>
          </a:bodyPr>
          <a:lstStyle>
            <a:lvl1pPr>
              <a:defRPr sz="2613" cap="all" baseline="0">
                <a:solidFill>
                  <a:schemeClr val="bg1"/>
                </a:solidFill>
                <a:latin typeface="Georgia" panose="02040502050405020303" pitchFamily="18" charset="0"/>
                <a:ea typeface="+mn-ea"/>
              </a:defRPr>
            </a:lvl1pPr>
          </a:lstStyle>
          <a:p>
            <a:pPr lvl="0" latinLnBrk="0"/>
            <a:r>
              <a:rPr lang="en-US" noProof="0" dirty="0"/>
              <a:t>Click to edit Master subtitle style</a:t>
            </a:r>
          </a:p>
        </p:txBody>
      </p:sp>
      <p:sp>
        <p:nvSpPr>
          <p:cNvPr id="5" name="doc id" hidden="1"/>
          <p:cNvSpPr txBox="1">
            <a:spLocks noChangeArrowheads="1"/>
          </p:cNvSpPr>
          <p:nvPr/>
        </p:nvSpPr>
        <p:spPr bwMode="white">
          <a:xfrm>
            <a:off x="12253774" y="52990"/>
            <a:ext cx="428501" cy="1773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defRPr/>
            </a:pPr>
            <a:endParaRPr lang="en-US" sz="1161" baseline="0" dirty="0">
              <a:solidFill>
                <a:srgbClr val="FFFFFF"/>
              </a:solidFill>
              <a:latin typeface="+mn-lt"/>
            </a:endParaRPr>
          </a:p>
        </p:txBody>
      </p:sp>
      <p:grpSp>
        <p:nvGrpSpPr>
          <p:cNvPr id="2" name="Group 1">
            <a:extLst>
              <a:ext uri="{FF2B5EF4-FFF2-40B4-BE49-F238E27FC236}">
                <a16:creationId xmlns:a16="http://schemas.microsoft.com/office/drawing/2014/main" id="{9C9E3333-56EE-48C6-9803-739F750ADE1E}"/>
              </a:ext>
            </a:extLst>
          </p:cNvPr>
          <p:cNvGrpSpPr/>
          <p:nvPr/>
        </p:nvGrpSpPr>
        <p:grpSpPr>
          <a:xfrm>
            <a:off x="3291699" y="5198307"/>
            <a:ext cx="9043362" cy="4461546"/>
            <a:chOff x="2268266" y="3582295"/>
            <a:chExt cx="6231663" cy="3074575"/>
          </a:xfrm>
        </p:grpSpPr>
        <p:sp>
          <p:nvSpPr>
            <p:cNvPr id="57" name="Document type" hidden="1"/>
            <p:cNvSpPr txBox="1">
              <a:spLocks noChangeArrowheads="1"/>
            </p:cNvSpPr>
            <p:nvPr/>
          </p:nvSpPr>
          <p:spPr bwMode="gray">
            <a:xfrm>
              <a:off x="2268266" y="3582295"/>
              <a:ext cx="6231663" cy="2153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2031" baseline="0" dirty="0">
                  <a:solidFill>
                    <a:schemeClr val="accent6"/>
                  </a:solidFill>
                  <a:latin typeface="+mn-lt"/>
                </a:rPr>
                <a:t>Document type | Date</a:t>
              </a:r>
            </a:p>
          </p:txBody>
        </p:sp>
        <p:sp>
          <p:nvSpPr>
            <p:cNvPr id="26" name="Disclaimer-English (United States)" hidden="1"/>
            <p:cNvSpPr>
              <a:spLocks noChangeArrowheads="1"/>
            </p:cNvSpPr>
            <p:nvPr/>
          </p:nvSpPr>
          <p:spPr bwMode="black">
            <a:xfrm>
              <a:off x="2268266" y="6287555"/>
              <a:ext cx="3544453" cy="3693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defTabSz="1167972" eaLnBrk="0" hangingPunct="0"/>
              <a:r>
                <a:rPr lang="en-US" sz="1161" baseline="0" dirty="0">
                  <a:solidFill>
                    <a:srgbClr val="FFFFFF"/>
                  </a:solidFill>
                  <a:latin typeface="+mn-lt"/>
                </a:rPr>
                <a:t>CONFIDENTIAL AND PROPRIETARY</a:t>
              </a:r>
            </a:p>
            <a:p>
              <a:pPr defTabSz="1167972" eaLnBrk="0" hangingPunct="0"/>
              <a:r>
                <a:rPr lang="en-US" sz="1161" baseline="0" dirty="0">
                  <a:solidFill>
                    <a:srgbClr val="FFFFFF"/>
                  </a:solidFill>
                  <a:latin typeface="+mn-lt"/>
                </a:rPr>
                <a:t>Any use of this material without specific permission of McKinsey &amp; Company is strictly prohibited</a:t>
              </a:r>
            </a:p>
          </p:txBody>
        </p:sp>
      </p:grpSp>
      <p:grpSp>
        <p:nvGrpSpPr>
          <p:cNvPr id="16" name="LogoImage">
            <a:extLst>
              <a:ext uri="{FF2B5EF4-FFF2-40B4-BE49-F238E27FC236}">
                <a16:creationId xmlns:a16="http://schemas.microsoft.com/office/drawing/2014/main" id="{F0A6711B-40BB-4776-A21E-001EC85AC9B0}"/>
              </a:ext>
            </a:extLst>
          </p:cNvPr>
          <p:cNvGrpSpPr>
            <a:grpSpLocks/>
          </p:cNvGrpSpPr>
          <p:nvPr userDrawn="1">
            <p:custDataLst>
              <p:tags r:id="rId2"/>
            </p:custDataLst>
          </p:nvPr>
        </p:nvGrpSpPr>
        <p:grpSpPr bwMode="auto">
          <a:xfrm>
            <a:off x="3386628" y="374704"/>
            <a:ext cx="2477120" cy="787730"/>
            <a:chOff x="0" y="973"/>
            <a:chExt cx="7680" cy="2374"/>
          </a:xfrm>
        </p:grpSpPr>
        <p:sp>
          <p:nvSpPr>
            <p:cNvPr id="17" name="AutoShape 3">
              <a:extLst>
                <a:ext uri="{FF2B5EF4-FFF2-40B4-BE49-F238E27FC236}">
                  <a16:creationId xmlns:a16="http://schemas.microsoft.com/office/drawing/2014/main" id="{9729A3C1-7A74-4329-8EC4-7853BD2D07BF}"/>
                </a:ext>
              </a:extLst>
            </p:cNvPr>
            <p:cNvSpPr>
              <a:spLocks noChangeAspect="1" noChangeArrowheads="1" noTextEdit="1"/>
            </p:cNvSpPr>
            <p:nvPr userDrawn="1"/>
          </p:nvSpPr>
          <p:spPr bwMode="auto">
            <a:xfrm>
              <a:off x="0" y="973"/>
              <a:ext cx="7680" cy="23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321">
                <a:latin typeface="+mn-lt"/>
              </a:endParaRPr>
            </a:p>
          </p:txBody>
        </p:sp>
        <p:sp>
          <p:nvSpPr>
            <p:cNvPr id="18" name="Freeform 5">
              <a:extLst>
                <a:ext uri="{FF2B5EF4-FFF2-40B4-BE49-F238E27FC236}">
                  <a16:creationId xmlns:a16="http://schemas.microsoft.com/office/drawing/2014/main" id="{4489505B-B800-4E6D-BBB4-B4EEF2EEA20B}"/>
                </a:ext>
              </a:extLst>
            </p:cNvPr>
            <p:cNvSpPr>
              <a:spLocks noEditPoints="1"/>
            </p:cNvSpPr>
            <p:nvPr userDrawn="1"/>
          </p:nvSpPr>
          <p:spPr bwMode="auto">
            <a:xfrm>
              <a:off x="0" y="974"/>
              <a:ext cx="7680" cy="2373"/>
            </a:xfrm>
            <a:custGeom>
              <a:avLst/>
              <a:gdLst>
                <a:gd name="T0" fmla="*/ 4209 w 15155"/>
                <a:gd name="T1" fmla="*/ 2986 h 4678"/>
                <a:gd name="T2" fmla="*/ 3707 w 15155"/>
                <a:gd name="T3" fmla="*/ 2422 h 4678"/>
                <a:gd name="T4" fmla="*/ 3712 w 15155"/>
                <a:gd name="T5" fmla="*/ 2340 h 4678"/>
                <a:gd name="T6" fmla="*/ 4724 w 15155"/>
                <a:gd name="T7" fmla="*/ 4124 h 4678"/>
                <a:gd name="T8" fmla="*/ 3330 w 15155"/>
                <a:gd name="T9" fmla="*/ 3521 h 4678"/>
                <a:gd name="T10" fmla="*/ 5673 w 15155"/>
                <a:gd name="T11" fmla="*/ 3002 h 4678"/>
                <a:gd name="T12" fmla="*/ 6627 w 15155"/>
                <a:gd name="T13" fmla="*/ 2408 h 4678"/>
                <a:gd name="T14" fmla="*/ 6279 w 15155"/>
                <a:gd name="T15" fmla="*/ 4007 h 4678"/>
                <a:gd name="T16" fmla="*/ 10270 w 15155"/>
                <a:gd name="T17" fmla="*/ 3073 h 4678"/>
                <a:gd name="T18" fmla="*/ 10801 w 15155"/>
                <a:gd name="T19" fmla="*/ 4678 h 4678"/>
                <a:gd name="T20" fmla="*/ 11466 w 15155"/>
                <a:gd name="T21" fmla="*/ 3537 h 4678"/>
                <a:gd name="T22" fmla="*/ 10602 w 15155"/>
                <a:gd name="T23" fmla="*/ 3405 h 4678"/>
                <a:gd name="T24" fmla="*/ 14762 w 15155"/>
                <a:gd name="T25" fmla="*/ 3073 h 4678"/>
                <a:gd name="T26" fmla="*/ 14505 w 15155"/>
                <a:gd name="T27" fmla="*/ 2986 h 4678"/>
                <a:gd name="T28" fmla="*/ 14145 w 15155"/>
                <a:gd name="T29" fmla="*/ 4620 h 4678"/>
                <a:gd name="T30" fmla="*/ 15155 w 15155"/>
                <a:gd name="T31" fmla="*/ 2986 h 4678"/>
                <a:gd name="T32" fmla="*/ 10231 w 15155"/>
                <a:gd name="T33" fmla="*/ 4037 h 4678"/>
                <a:gd name="T34" fmla="*/ 9005 w 15155"/>
                <a:gd name="T35" fmla="*/ 2961 h 4678"/>
                <a:gd name="T36" fmla="*/ 8378 w 15155"/>
                <a:gd name="T37" fmla="*/ 3194 h 4678"/>
                <a:gd name="T38" fmla="*/ 8775 w 15155"/>
                <a:gd name="T39" fmla="*/ 4037 h 4678"/>
                <a:gd name="T40" fmla="*/ 9107 w 15155"/>
                <a:gd name="T41" fmla="*/ 3916 h 4678"/>
                <a:gd name="T42" fmla="*/ 9439 w 15155"/>
                <a:gd name="T43" fmla="*/ 4037 h 4678"/>
                <a:gd name="T44" fmla="*/ 9712 w 15155"/>
                <a:gd name="T45" fmla="*/ 4037 h 4678"/>
                <a:gd name="T46" fmla="*/ 7962 w 15155"/>
                <a:gd name="T47" fmla="*/ 3741 h 4678"/>
                <a:gd name="T48" fmla="*/ 7962 w 15155"/>
                <a:gd name="T49" fmla="*/ 3741 h 4678"/>
                <a:gd name="T50" fmla="*/ 12654 w 15155"/>
                <a:gd name="T51" fmla="*/ 2986 h 4678"/>
                <a:gd name="T52" fmla="*/ 12586 w 15155"/>
                <a:gd name="T53" fmla="*/ 4036 h 4678"/>
                <a:gd name="T54" fmla="*/ 11780 w 15155"/>
                <a:gd name="T55" fmla="*/ 3367 h 4678"/>
                <a:gd name="T56" fmla="*/ 11871 w 15155"/>
                <a:gd name="T57" fmla="*/ 4146 h 4678"/>
                <a:gd name="T58" fmla="*/ 13060 w 15155"/>
                <a:gd name="T59" fmla="*/ 3917 h 4678"/>
                <a:gd name="T60" fmla="*/ 13423 w 15155"/>
                <a:gd name="T61" fmla="*/ 4037 h 4678"/>
                <a:gd name="T62" fmla="*/ 12250 w 15155"/>
                <a:gd name="T63" fmla="*/ 3787 h 4678"/>
                <a:gd name="T64" fmla="*/ 12250 w 15155"/>
                <a:gd name="T65" fmla="*/ 3787 h 4678"/>
                <a:gd name="T66" fmla="*/ 8758 w 15155"/>
                <a:gd name="T67" fmla="*/ 1080 h 4678"/>
                <a:gd name="T68" fmla="*/ 8559 w 15155"/>
                <a:gd name="T69" fmla="*/ 1013 h 4678"/>
                <a:gd name="T70" fmla="*/ 9105 w 15155"/>
                <a:gd name="T71" fmla="*/ 2310 h 4678"/>
                <a:gd name="T72" fmla="*/ 9553 w 15155"/>
                <a:gd name="T73" fmla="*/ 626 h 4678"/>
                <a:gd name="T74" fmla="*/ 9293 w 15155"/>
                <a:gd name="T75" fmla="*/ 713 h 4678"/>
                <a:gd name="T76" fmla="*/ 8947 w 15155"/>
                <a:gd name="T77" fmla="*/ 843 h 4678"/>
                <a:gd name="T78" fmla="*/ 5105 w 15155"/>
                <a:gd name="T79" fmla="*/ 349 h 4678"/>
                <a:gd name="T80" fmla="*/ 3793 w 15155"/>
                <a:gd name="T81" fmla="*/ 882 h 4678"/>
                <a:gd name="T82" fmla="*/ 5848 w 15155"/>
                <a:gd name="T83" fmla="*/ 981 h 4678"/>
                <a:gd name="T84" fmla="*/ 6211 w 15155"/>
                <a:gd name="T85" fmla="*/ 1763 h 4678"/>
                <a:gd name="T86" fmla="*/ 6296 w 15155"/>
                <a:gd name="T87" fmla="*/ 601 h 4678"/>
                <a:gd name="T88" fmla="*/ 5638 w 15155"/>
                <a:gd name="T89" fmla="*/ 833 h 4678"/>
                <a:gd name="T90" fmla="*/ 4836 w 15155"/>
                <a:gd name="T91" fmla="*/ 625 h 4678"/>
                <a:gd name="T92" fmla="*/ 4778 w 15155"/>
                <a:gd name="T93" fmla="*/ 1676 h 4678"/>
                <a:gd name="T94" fmla="*/ 4692 w 15155"/>
                <a:gd name="T95" fmla="*/ 0 h 4678"/>
                <a:gd name="T96" fmla="*/ 3614 w 15155"/>
                <a:gd name="T97" fmla="*/ 221 h 4678"/>
                <a:gd name="T98" fmla="*/ 3236 w 15155"/>
                <a:gd name="T99" fmla="*/ 88 h 4678"/>
                <a:gd name="T100" fmla="*/ 3836 w 15155"/>
                <a:gd name="T101" fmla="*/ 1763 h 4678"/>
                <a:gd name="T102" fmla="*/ 7219 w 15155"/>
                <a:gd name="T103" fmla="*/ 683 h 4678"/>
                <a:gd name="T104" fmla="*/ 7226 w 15155"/>
                <a:gd name="T105" fmla="*/ 598 h 4678"/>
                <a:gd name="T106" fmla="*/ 6952 w 15155"/>
                <a:gd name="T107" fmla="*/ 1361 h 4678"/>
                <a:gd name="T108" fmla="*/ 7720 w 15155"/>
                <a:gd name="T109" fmla="*/ 1446 h 4678"/>
                <a:gd name="T110" fmla="*/ 3049 w 15155"/>
                <a:gd name="T111" fmla="*/ 753 h 4678"/>
                <a:gd name="T112" fmla="*/ 2703 w 15155"/>
                <a:gd name="T113" fmla="*/ 1584 h 4678"/>
                <a:gd name="T114" fmla="*/ 87 w 15155"/>
                <a:gd name="T115" fmla="*/ 88 h 4678"/>
                <a:gd name="T116" fmla="*/ 549 w 15155"/>
                <a:gd name="T117" fmla="*/ 1763 h 4678"/>
                <a:gd name="T118" fmla="*/ 1609 w 15155"/>
                <a:gd name="T119" fmla="*/ 259 h 4678"/>
                <a:gd name="T120" fmla="*/ 2069 w 15155"/>
                <a:gd name="T121" fmla="*/ 1676 h 4678"/>
                <a:gd name="T122" fmla="*/ 2070 w 15155"/>
                <a:gd name="T123" fmla="*/ 0 h 4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155" h="4678">
                  <a:moveTo>
                    <a:pt x="4451" y="3751"/>
                  </a:moveTo>
                  <a:cubicBezTo>
                    <a:pt x="4549" y="3607"/>
                    <a:pt x="4604" y="3438"/>
                    <a:pt x="4609" y="3264"/>
                  </a:cubicBezTo>
                  <a:cubicBezTo>
                    <a:pt x="4611" y="3211"/>
                    <a:pt x="4732" y="3072"/>
                    <a:pt x="4766" y="3072"/>
                  </a:cubicBezTo>
                  <a:cubicBezTo>
                    <a:pt x="4834" y="3072"/>
                    <a:pt x="4834" y="3072"/>
                    <a:pt x="4834" y="3072"/>
                  </a:cubicBezTo>
                  <a:cubicBezTo>
                    <a:pt x="4834" y="2986"/>
                    <a:pt x="4834" y="2986"/>
                    <a:pt x="4834" y="2986"/>
                  </a:cubicBezTo>
                  <a:cubicBezTo>
                    <a:pt x="4209" y="2986"/>
                    <a:pt x="4209" y="2986"/>
                    <a:pt x="4209" y="2986"/>
                  </a:cubicBezTo>
                  <a:cubicBezTo>
                    <a:pt x="4209" y="3073"/>
                    <a:pt x="4209" y="3073"/>
                    <a:pt x="4209" y="3073"/>
                  </a:cubicBezTo>
                  <a:cubicBezTo>
                    <a:pt x="4380" y="3078"/>
                    <a:pt x="4487" y="3175"/>
                    <a:pt x="4487" y="3337"/>
                  </a:cubicBezTo>
                  <a:cubicBezTo>
                    <a:pt x="4487" y="3482"/>
                    <a:pt x="4463" y="3591"/>
                    <a:pt x="4395" y="3702"/>
                  </a:cubicBezTo>
                  <a:cubicBezTo>
                    <a:pt x="4155" y="3489"/>
                    <a:pt x="3882" y="3230"/>
                    <a:pt x="3654" y="2986"/>
                  </a:cubicBezTo>
                  <a:cubicBezTo>
                    <a:pt x="3501" y="2928"/>
                    <a:pt x="3404" y="2814"/>
                    <a:pt x="3404" y="2673"/>
                  </a:cubicBezTo>
                  <a:cubicBezTo>
                    <a:pt x="3404" y="2514"/>
                    <a:pt x="3518" y="2422"/>
                    <a:pt x="3707" y="2422"/>
                  </a:cubicBezTo>
                  <a:cubicBezTo>
                    <a:pt x="3942" y="2422"/>
                    <a:pt x="4116" y="2659"/>
                    <a:pt x="4116" y="2777"/>
                  </a:cubicBezTo>
                  <a:cubicBezTo>
                    <a:pt x="4191" y="2777"/>
                    <a:pt x="4191" y="2777"/>
                    <a:pt x="4191" y="2777"/>
                  </a:cubicBezTo>
                  <a:cubicBezTo>
                    <a:pt x="4191" y="2362"/>
                    <a:pt x="4191" y="2362"/>
                    <a:pt x="4191" y="2362"/>
                  </a:cubicBezTo>
                  <a:cubicBezTo>
                    <a:pt x="4116" y="2362"/>
                    <a:pt x="4116" y="2362"/>
                    <a:pt x="4116" y="2362"/>
                  </a:cubicBezTo>
                  <a:cubicBezTo>
                    <a:pt x="4097" y="2391"/>
                    <a:pt x="4074" y="2393"/>
                    <a:pt x="4034" y="2393"/>
                  </a:cubicBezTo>
                  <a:cubicBezTo>
                    <a:pt x="3959" y="2393"/>
                    <a:pt x="3874" y="2340"/>
                    <a:pt x="3712" y="2340"/>
                  </a:cubicBezTo>
                  <a:cubicBezTo>
                    <a:pt x="3453" y="2340"/>
                    <a:pt x="3288" y="2480"/>
                    <a:pt x="3288" y="2732"/>
                  </a:cubicBezTo>
                  <a:cubicBezTo>
                    <a:pt x="3288" y="2887"/>
                    <a:pt x="3346" y="2991"/>
                    <a:pt x="3431" y="3100"/>
                  </a:cubicBezTo>
                  <a:cubicBezTo>
                    <a:pt x="3253" y="3219"/>
                    <a:pt x="3146" y="3420"/>
                    <a:pt x="3148" y="3634"/>
                  </a:cubicBezTo>
                  <a:cubicBezTo>
                    <a:pt x="3148" y="3944"/>
                    <a:pt x="3421" y="4155"/>
                    <a:pt x="3707" y="4155"/>
                  </a:cubicBezTo>
                  <a:cubicBezTo>
                    <a:pt x="3966" y="4155"/>
                    <a:pt x="4145" y="4080"/>
                    <a:pt x="4286" y="3944"/>
                  </a:cubicBezTo>
                  <a:cubicBezTo>
                    <a:pt x="4431" y="4078"/>
                    <a:pt x="4552" y="4124"/>
                    <a:pt x="4724" y="4124"/>
                  </a:cubicBezTo>
                  <a:cubicBezTo>
                    <a:pt x="4913" y="4124"/>
                    <a:pt x="4913" y="4124"/>
                    <a:pt x="4913" y="4124"/>
                  </a:cubicBezTo>
                  <a:cubicBezTo>
                    <a:pt x="4913" y="4036"/>
                    <a:pt x="4913" y="4036"/>
                    <a:pt x="4913" y="4036"/>
                  </a:cubicBezTo>
                  <a:cubicBezTo>
                    <a:pt x="4809" y="4036"/>
                    <a:pt x="4809" y="4036"/>
                    <a:pt x="4809" y="4036"/>
                  </a:cubicBezTo>
                  <a:cubicBezTo>
                    <a:pt x="4685" y="3947"/>
                    <a:pt x="4565" y="3852"/>
                    <a:pt x="4451" y="3751"/>
                  </a:cubicBezTo>
                  <a:close/>
                  <a:moveTo>
                    <a:pt x="3851" y="4015"/>
                  </a:moveTo>
                  <a:cubicBezTo>
                    <a:pt x="3599" y="4015"/>
                    <a:pt x="3330" y="3772"/>
                    <a:pt x="3330" y="3521"/>
                  </a:cubicBezTo>
                  <a:cubicBezTo>
                    <a:pt x="3330" y="3339"/>
                    <a:pt x="3378" y="3243"/>
                    <a:pt x="3470" y="3148"/>
                  </a:cubicBezTo>
                  <a:cubicBezTo>
                    <a:pt x="3707" y="3414"/>
                    <a:pt x="3962" y="3664"/>
                    <a:pt x="4233" y="3896"/>
                  </a:cubicBezTo>
                  <a:cubicBezTo>
                    <a:pt x="4134" y="3971"/>
                    <a:pt x="4008" y="4015"/>
                    <a:pt x="3851" y="4015"/>
                  </a:cubicBezTo>
                  <a:close/>
                  <a:moveTo>
                    <a:pt x="6279" y="4007"/>
                  </a:moveTo>
                  <a:cubicBezTo>
                    <a:pt x="5920" y="4007"/>
                    <a:pt x="5707" y="3758"/>
                    <a:pt x="5678" y="3450"/>
                  </a:cubicBezTo>
                  <a:cubicBezTo>
                    <a:pt x="5664" y="3301"/>
                    <a:pt x="5663" y="3151"/>
                    <a:pt x="5673" y="3002"/>
                  </a:cubicBezTo>
                  <a:cubicBezTo>
                    <a:pt x="5705" y="2605"/>
                    <a:pt x="5887" y="2435"/>
                    <a:pt x="6192" y="2435"/>
                  </a:cubicBezTo>
                  <a:cubicBezTo>
                    <a:pt x="6523" y="2435"/>
                    <a:pt x="6726" y="2803"/>
                    <a:pt x="6726" y="2985"/>
                  </a:cubicBezTo>
                  <a:cubicBezTo>
                    <a:pt x="6801" y="2985"/>
                    <a:pt x="6801" y="2985"/>
                    <a:pt x="6801" y="2985"/>
                  </a:cubicBezTo>
                  <a:cubicBezTo>
                    <a:pt x="6801" y="2362"/>
                    <a:pt x="6801" y="2362"/>
                    <a:pt x="6801" y="2362"/>
                  </a:cubicBezTo>
                  <a:cubicBezTo>
                    <a:pt x="6736" y="2362"/>
                    <a:pt x="6736" y="2362"/>
                    <a:pt x="6736" y="2362"/>
                  </a:cubicBezTo>
                  <a:cubicBezTo>
                    <a:pt x="6709" y="2393"/>
                    <a:pt x="6683" y="2408"/>
                    <a:pt x="6627" y="2408"/>
                  </a:cubicBezTo>
                  <a:cubicBezTo>
                    <a:pt x="6489" y="2408"/>
                    <a:pt x="6370" y="2330"/>
                    <a:pt x="6181" y="2330"/>
                  </a:cubicBezTo>
                  <a:cubicBezTo>
                    <a:pt x="5687" y="2330"/>
                    <a:pt x="5392" y="2732"/>
                    <a:pt x="5392" y="3236"/>
                  </a:cubicBezTo>
                  <a:cubicBezTo>
                    <a:pt x="5392" y="3740"/>
                    <a:pt x="5719" y="4156"/>
                    <a:pt x="6225" y="4156"/>
                  </a:cubicBezTo>
                  <a:cubicBezTo>
                    <a:pt x="6577" y="4156"/>
                    <a:pt x="6824" y="3967"/>
                    <a:pt x="6937" y="3652"/>
                  </a:cubicBezTo>
                  <a:cubicBezTo>
                    <a:pt x="6845" y="3652"/>
                    <a:pt x="6845" y="3652"/>
                    <a:pt x="6845" y="3652"/>
                  </a:cubicBezTo>
                  <a:cubicBezTo>
                    <a:pt x="6731" y="3884"/>
                    <a:pt x="6583" y="4007"/>
                    <a:pt x="6279" y="4007"/>
                  </a:cubicBezTo>
                  <a:close/>
                  <a:moveTo>
                    <a:pt x="11018" y="2957"/>
                  </a:moveTo>
                  <a:cubicBezTo>
                    <a:pt x="10830" y="2957"/>
                    <a:pt x="10704" y="3037"/>
                    <a:pt x="10605" y="3221"/>
                  </a:cubicBezTo>
                  <a:cubicBezTo>
                    <a:pt x="10566" y="2986"/>
                    <a:pt x="10566" y="2986"/>
                    <a:pt x="10566" y="2986"/>
                  </a:cubicBezTo>
                  <a:cubicBezTo>
                    <a:pt x="10195" y="2986"/>
                    <a:pt x="10195" y="2986"/>
                    <a:pt x="10195" y="2986"/>
                  </a:cubicBezTo>
                  <a:cubicBezTo>
                    <a:pt x="10195" y="3073"/>
                    <a:pt x="10195" y="3073"/>
                    <a:pt x="10195" y="3073"/>
                  </a:cubicBezTo>
                  <a:cubicBezTo>
                    <a:pt x="10270" y="3073"/>
                    <a:pt x="10270" y="3073"/>
                    <a:pt x="10270" y="3073"/>
                  </a:cubicBezTo>
                  <a:cubicBezTo>
                    <a:pt x="10304" y="3073"/>
                    <a:pt x="10391" y="3158"/>
                    <a:pt x="10391" y="3194"/>
                  </a:cubicBezTo>
                  <a:cubicBezTo>
                    <a:pt x="10391" y="4470"/>
                    <a:pt x="10391" y="4470"/>
                    <a:pt x="10391" y="4470"/>
                  </a:cubicBezTo>
                  <a:cubicBezTo>
                    <a:pt x="10391" y="4508"/>
                    <a:pt x="10304" y="4591"/>
                    <a:pt x="10270" y="4591"/>
                  </a:cubicBezTo>
                  <a:cubicBezTo>
                    <a:pt x="10195" y="4591"/>
                    <a:pt x="10195" y="4591"/>
                    <a:pt x="10195" y="4591"/>
                  </a:cubicBezTo>
                  <a:cubicBezTo>
                    <a:pt x="10195" y="4678"/>
                    <a:pt x="10195" y="4678"/>
                    <a:pt x="10195" y="4678"/>
                  </a:cubicBezTo>
                  <a:cubicBezTo>
                    <a:pt x="10801" y="4678"/>
                    <a:pt x="10801" y="4678"/>
                    <a:pt x="10801" y="4678"/>
                  </a:cubicBezTo>
                  <a:cubicBezTo>
                    <a:pt x="10801" y="4591"/>
                    <a:pt x="10801" y="4591"/>
                    <a:pt x="10801" y="4591"/>
                  </a:cubicBezTo>
                  <a:cubicBezTo>
                    <a:pt x="10726" y="4591"/>
                    <a:pt x="10726" y="4591"/>
                    <a:pt x="10726" y="4591"/>
                  </a:cubicBezTo>
                  <a:cubicBezTo>
                    <a:pt x="10694" y="4591"/>
                    <a:pt x="10605" y="4508"/>
                    <a:pt x="10605" y="4470"/>
                  </a:cubicBezTo>
                  <a:cubicBezTo>
                    <a:pt x="10605" y="3922"/>
                    <a:pt x="10605" y="3922"/>
                    <a:pt x="10605" y="3922"/>
                  </a:cubicBezTo>
                  <a:cubicBezTo>
                    <a:pt x="10687" y="4070"/>
                    <a:pt x="10793" y="4147"/>
                    <a:pt x="10994" y="4147"/>
                  </a:cubicBezTo>
                  <a:cubicBezTo>
                    <a:pt x="11272" y="4147"/>
                    <a:pt x="11466" y="3888"/>
                    <a:pt x="11466" y="3537"/>
                  </a:cubicBezTo>
                  <a:cubicBezTo>
                    <a:pt x="11466" y="3186"/>
                    <a:pt x="11297" y="2957"/>
                    <a:pt x="11018" y="2957"/>
                  </a:cubicBezTo>
                  <a:close/>
                  <a:moveTo>
                    <a:pt x="11246" y="3722"/>
                  </a:moveTo>
                  <a:cubicBezTo>
                    <a:pt x="11222" y="3903"/>
                    <a:pt x="11130" y="4027"/>
                    <a:pt x="10934" y="4027"/>
                  </a:cubicBezTo>
                  <a:cubicBezTo>
                    <a:pt x="10753" y="4029"/>
                    <a:pt x="10604" y="3884"/>
                    <a:pt x="10602" y="3703"/>
                  </a:cubicBezTo>
                  <a:cubicBezTo>
                    <a:pt x="10602" y="3701"/>
                    <a:pt x="10602" y="3698"/>
                    <a:pt x="10602" y="3695"/>
                  </a:cubicBezTo>
                  <a:cubicBezTo>
                    <a:pt x="10602" y="3405"/>
                    <a:pt x="10602" y="3405"/>
                    <a:pt x="10602" y="3405"/>
                  </a:cubicBezTo>
                  <a:cubicBezTo>
                    <a:pt x="10658" y="3225"/>
                    <a:pt x="10767" y="3092"/>
                    <a:pt x="10961" y="3092"/>
                  </a:cubicBezTo>
                  <a:cubicBezTo>
                    <a:pt x="11125" y="3092"/>
                    <a:pt x="11224" y="3208"/>
                    <a:pt x="11249" y="3390"/>
                  </a:cubicBezTo>
                  <a:cubicBezTo>
                    <a:pt x="11262" y="3500"/>
                    <a:pt x="11261" y="3612"/>
                    <a:pt x="11246" y="3722"/>
                  </a:cubicBezTo>
                  <a:close/>
                  <a:moveTo>
                    <a:pt x="14693" y="2986"/>
                  </a:moveTo>
                  <a:cubicBezTo>
                    <a:pt x="14693" y="3073"/>
                    <a:pt x="14693" y="3073"/>
                    <a:pt x="14693" y="3073"/>
                  </a:cubicBezTo>
                  <a:cubicBezTo>
                    <a:pt x="14762" y="3073"/>
                    <a:pt x="14762" y="3073"/>
                    <a:pt x="14762" y="3073"/>
                  </a:cubicBezTo>
                  <a:cubicBezTo>
                    <a:pt x="14794" y="3073"/>
                    <a:pt x="14864" y="3153"/>
                    <a:pt x="14862" y="3199"/>
                  </a:cubicBezTo>
                  <a:cubicBezTo>
                    <a:pt x="14610" y="3758"/>
                    <a:pt x="14610" y="3758"/>
                    <a:pt x="14610" y="3758"/>
                  </a:cubicBezTo>
                  <a:cubicBezTo>
                    <a:pt x="14335" y="3196"/>
                    <a:pt x="14335" y="3196"/>
                    <a:pt x="14335" y="3196"/>
                  </a:cubicBezTo>
                  <a:cubicBezTo>
                    <a:pt x="14335" y="3154"/>
                    <a:pt x="14403" y="3073"/>
                    <a:pt x="14434" y="3073"/>
                  </a:cubicBezTo>
                  <a:cubicBezTo>
                    <a:pt x="14505" y="3073"/>
                    <a:pt x="14505" y="3073"/>
                    <a:pt x="14505" y="3073"/>
                  </a:cubicBezTo>
                  <a:cubicBezTo>
                    <a:pt x="14505" y="2986"/>
                    <a:pt x="14505" y="2986"/>
                    <a:pt x="14505" y="2986"/>
                  </a:cubicBezTo>
                  <a:cubicBezTo>
                    <a:pt x="13889" y="2986"/>
                    <a:pt x="13889" y="2986"/>
                    <a:pt x="13889" y="2986"/>
                  </a:cubicBezTo>
                  <a:cubicBezTo>
                    <a:pt x="13889" y="3073"/>
                    <a:pt x="13889" y="3073"/>
                    <a:pt x="13889" y="3073"/>
                  </a:cubicBezTo>
                  <a:cubicBezTo>
                    <a:pt x="13940" y="3073"/>
                    <a:pt x="13940" y="3073"/>
                    <a:pt x="13940" y="3073"/>
                  </a:cubicBezTo>
                  <a:cubicBezTo>
                    <a:pt x="13969" y="3073"/>
                    <a:pt x="14068" y="3167"/>
                    <a:pt x="14087" y="3204"/>
                  </a:cubicBezTo>
                  <a:cubicBezTo>
                    <a:pt x="14489" y="3995"/>
                    <a:pt x="14489" y="3995"/>
                    <a:pt x="14489" y="3995"/>
                  </a:cubicBezTo>
                  <a:cubicBezTo>
                    <a:pt x="14145" y="4620"/>
                    <a:pt x="14145" y="4620"/>
                    <a:pt x="14145" y="4620"/>
                  </a:cubicBezTo>
                  <a:cubicBezTo>
                    <a:pt x="14245" y="4671"/>
                    <a:pt x="14245" y="4671"/>
                    <a:pt x="14245" y="4671"/>
                  </a:cubicBezTo>
                  <a:cubicBezTo>
                    <a:pt x="14584" y="4030"/>
                    <a:pt x="14584" y="4030"/>
                    <a:pt x="14584" y="4030"/>
                  </a:cubicBezTo>
                  <a:cubicBezTo>
                    <a:pt x="14968" y="3199"/>
                    <a:pt x="14968" y="3199"/>
                    <a:pt x="14968" y="3199"/>
                  </a:cubicBezTo>
                  <a:cubicBezTo>
                    <a:pt x="14993" y="3161"/>
                    <a:pt x="15075" y="3073"/>
                    <a:pt x="15102" y="3073"/>
                  </a:cubicBezTo>
                  <a:cubicBezTo>
                    <a:pt x="15155" y="3073"/>
                    <a:pt x="15155" y="3073"/>
                    <a:pt x="15155" y="3073"/>
                  </a:cubicBezTo>
                  <a:cubicBezTo>
                    <a:pt x="15155" y="2986"/>
                    <a:pt x="15155" y="2986"/>
                    <a:pt x="15155" y="2986"/>
                  </a:cubicBezTo>
                  <a:lnTo>
                    <a:pt x="14693" y="2986"/>
                  </a:lnTo>
                  <a:close/>
                  <a:moveTo>
                    <a:pt x="9712" y="4037"/>
                  </a:moveTo>
                  <a:cubicBezTo>
                    <a:pt x="9647" y="4037"/>
                    <a:pt x="9647" y="4037"/>
                    <a:pt x="9647" y="4037"/>
                  </a:cubicBezTo>
                  <a:cubicBezTo>
                    <a:pt x="9647" y="4124"/>
                    <a:pt x="9647" y="4124"/>
                    <a:pt x="9647" y="4124"/>
                  </a:cubicBezTo>
                  <a:cubicBezTo>
                    <a:pt x="10231" y="4124"/>
                    <a:pt x="10231" y="4124"/>
                    <a:pt x="10231" y="4124"/>
                  </a:cubicBezTo>
                  <a:cubicBezTo>
                    <a:pt x="10231" y="4037"/>
                    <a:pt x="10231" y="4037"/>
                    <a:pt x="10231" y="4037"/>
                  </a:cubicBezTo>
                  <a:cubicBezTo>
                    <a:pt x="10165" y="4037"/>
                    <a:pt x="10165" y="4037"/>
                    <a:pt x="10165" y="4037"/>
                  </a:cubicBezTo>
                  <a:cubicBezTo>
                    <a:pt x="10131" y="4037"/>
                    <a:pt x="10044" y="3954"/>
                    <a:pt x="10044" y="3916"/>
                  </a:cubicBezTo>
                  <a:cubicBezTo>
                    <a:pt x="10044" y="3288"/>
                    <a:pt x="10044" y="3288"/>
                    <a:pt x="10044" y="3288"/>
                  </a:cubicBezTo>
                  <a:cubicBezTo>
                    <a:pt x="10044" y="3080"/>
                    <a:pt x="9904" y="2964"/>
                    <a:pt x="9732" y="2964"/>
                  </a:cubicBezTo>
                  <a:cubicBezTo>
                    <a:pt x="9538" y="2964"/>
                    <a:pt x="9448" y="3066"/>
                    <a:pt x="9308" y="3204"/>
                  </a:cubicBezTo>
                  <a:cubicBezTo>
                    <a:pt x="9287" y="3044"/>
                    <a:pt x="9158" y="2961"/>
                    <a:pt x="9005" y="2961"/>
                  </a:cubicBezTo>
                  <a:cubicBezTo>
                    <a:pt x="8804" y="2961"/>
                    <a:pt x="8720" y="3068"/>
                    <a:pt x="8589" y="3206"/>
                  </a:cubicBezTo>
                  <a:cubicBezTo>
                    <a:pt x="8544" y="2986"/>
                    <a:pt x="8544" y="2986"/>
                    <a:pt x="8544" y="2986"/>
                  </a:cubicBezTo>
                  <a:cubicBezTo>
                    <a:pt x="8192" y="2986"/>
                    <a:pt x="8192" y="2986"/>
                    <a:pt x="8192" y="2986"/>
                  </a:cubicBezTo>
                  <a:cubicBezTo>
                    <a:pt x="8192" y="3073"/>
                    <a:pt x="8192" y="3073"/>
                    <a:pt x="8192" y="3073"/>
                  </a:cubicBezTo>
                  <a:cubicBezTo>
                    <a:pt x="8257" y="3073"/>
                    <a:pt x="8257" y="3073"/>
                    <a:pt x="8257" y="3073"/>
                  </a:cubicBezTo>
                  <a:cubicBezTo>
                    <a:pt x="8291" y="3073"/>
                    <a:pt x="8378" y="3158"/>
                    <a:pt x="8378" y="3194"/>
                  </a:cubicBezTo>
                  <a:cubicBezTo>
                    <a:pt x="8378" y="3916"/>
                    <a:pt x="8378" y="3916"/>
                    <a:pt x="8378" y="3916"/>
                  </a:cubicBezTo>
                  <a:cubicBezTo>
                    <a:pt x="8378" y="3954"/>
                    <a:pt x="8291" y="4037"/>
                    <a:pt x="8257" y="4037"/>
                  </a:cubicBezTo>
                  <a:cubicBezTo>
                    <a:pt x="8192" y="4037"/>
                    <a:pt x="8192" y="4037"/>
                    <a:pt x="8192" y="4037"/>
                  </a:cubicBezTo>
                  <a:cubicBezTo>
                    <a:pt x="8192" y="4124"/>
                    <a:pt x="8192" y="4124"/>
                    <a:pt x="8192" y="4124"/>
                  </a:cubicBezTo>
                  <a:cubicBezTo>
                    <a:pt x="8775" y="4124"/>
                    <a:pt x="8775" y="4124"/>
                    <a:pt x="8775" y="4124"/>
                  </a:cubicBezTo>
                  <a:cubicBezTo>
                    <a:pt x="8775" y="4037"/>
                    <a:pt x="8775" y="4037"/>
                    <a:pt x="8775" y="4037"/>
                  </a:cubicBezTo>
                  <a:cubicBezTo>
                    <a:pt x="8710" y="4037"/>
                    <a:pt x="8710" y="4037"/>
                    <a:pt x="8710" y="4037"/>
                  </a:cubicBezTo>
                  <a:cubicBezTo>
                    <a:pt x="8676" y="4037"/>
                    <a:pt x="8589" y="3954"/>
                    <a:pt x="8589" y="3916"/>
                  </a:cubicBezTo>
                  <a:cubicBezTo>
                    <a:pt x="8589" y="3330"/>
                    <a:pt x="8589" y="3330"/>
                    <a:pt x="8589" y="3330"/>
                  </a:cubicBezTo>
                  <a:cubicBezTo>
                    <a:pt x="8589" y="3252"/>
                    <a:pt x="8775" y="3099"/>
                    <a:pt x="8925" y="3099"/>
                  </a:cubicBezTo>
                  <a:cubicBezTo>
                    <a:pt x="9049" y="3099"/>
                    <a:pt x="9107" y="3177"/>
                    <a:pt x="9107" y="3288"/>
                  </a:cubicBezTo>
                  <a:cubicBezTo>
                    <a:pt x="9107" y="3916"/>
                    <a:pt x="9107" y="3916"/>
                    <a:pt x="9107" y="3916"/>
                  </a:cubicBezTo>
                  <a:cubicBezTo>
                    <a:pt x="9107" y="3954"/>
                    <a:pt x="9020" y="4037"/>
                    <a:pt x="8986" y="4037"/>
                  </a:cubicBezTo>
                  <a:cubicBezTo>
                    <a:pt x="8921" y="4037"/>
                    <a:pt x="8921" y="4037"/>
                    <a:pt x="8921" y="4037"/>
                  </a:cubicBezTo>
                  <a:cubicBezTo>
                    <a:pt x="8921" y="4124"/>
                    <a:pt x="8921" y="4124"/>
                    <a:pt x="8921" y="4124"/>
                  </a:cubicBezTo>
                  <a:cubicBezTo>
                    <a:pt x="9504" y="4124"/>
                    <a:pt x="9504" y="4124"/>
                    <a:pt x="9504" y="4124"/>
                  </a:cubicBezTo>
                  <a:cubicBezTo>
                    <a:pt x="9504" y="4037"/>
                    <a:pt x="9504" y="4037"/>
                    <a:pt x="9504" y="4037"/>
                  </a:cubicBezTo>
                  <a:cubicBezTo>
                    <a:pt x="9439" y="4037"/>
                    <a:pt x="9439" y="4037"/>
                    <a:pt x="9439" y="4037"/>
                  </a:cubicBezTo>
                  <a:cubicBezTo>
                    <a:pt x="9405" y="4037"/>
                    <a:pt x="9318" y="3954"/>
                    <a:pt x="9318" y="3916"/>
                  </a:cubicBezTo>
                  <a:cubicBezTo>
                    <a:pt x="9318" y="3323"/>
                    <a:pt x="9318" y="3323"/>
                    <a:pt x="9318" y="3323"/>
                  </a:cubicBezTo>
                  <a:cubicBezTo>
                    <a:pt x="9318" y="3246"/>
                    <a:pt x="9504" y="3101"/>
                    <a:pt x="9654" y="3101"/>
                  </a:cubicBezTo>
                  <a:cubicBezTo>
                    <a:pt x="9778" y="3101"/>
                    <a:pt x="9833" y="3178"/>
                    <a:pt x="9833" y="3289"/>
                  </a:cubicBezTo>
                  <a:cubicBezTo>
                    <a:pt x="9833" y="3917"/>
                    <a:pt x="9833" y="3917"/>
                    <a:pt x="9833" y="3917"/>
                  </a:cubicBezTo>
                  <a:cubicBezTo>
                    <a:pt x="9833" y="3954"/>
                    <a:pt x="9746" y="4037"/>
                    <a:pt x="9712" y="4037"/>
                  </a:cubicBezTo>
                  <a:close/>
                  <a:moveTo>
                    <a:pt x="7623" y="2957"/>
                  </a:moveTo>
                  <a:cubicBezTo>
                    <a:pt x="7320" y="2957"/>
                    <a:pt x="7051" y="3184"/>
                    <a:pt x="7051" y="3555"/>
                  </a:cubicBezTo>
                  <a:cubicBezTo>
                    <a:pt x="7051" y="3926"/>
                    <a:pt x="7320" y="4156"/>
                    <a:pt x="7623" y="4156"/>
                  </a:cubicBezTo>
                  <a:cubicBezTo>
                    <a:pt x="7925" y="4156"/>
                    <a:pt x="8192" y="3926"/>
                    <a:pt x="8192" y="3555"/>
                  </a:cubicBezTo>
                  <a:cubicBezTo>
                    <a:pt x="8192" y="3185"/>
                    <a:pt x="7925" y="2957"/>
                    <a:pt x="7623" y="2957"/>
                  </a:cubicBezTo>
                  <a:close/>
                  <a:moveTo>
                    <a:pt x="7962" y="3741"/>
                  </a:moveTo>
                  <a:cubicBezTo>
                    <a:pt x="7940" y="3920"/>
                    <a:pt x="7841" y="4044"/>
                    <a:pt x="7625" y="4044"/>
                  </a:cubicBezTo>
                  <a:cubicBezTo>
                    <a:pt x="7415" y="4044"/>
                    <a:pt x="7315" y="3916"/>
                    <a:pt x="7289" y="3739"/>
                  </a:cubicBezTo>
                  <a:cubicBezTo>
                    <a:pt x="7272" y="3613"/>
                    <a:pt x="7272" y="3485"/>
                    <a:pt x="7289" y="3359"/>
                  </a:cubicBezTo>
                  <a:cubicBezTo>
                    <a:pt x="7315" y="3177"/>
                    <a:pt x="7420" y="3056"/>
                    <a:pt x="7625" y="3056"/>
                  </a:cubicBezTo>
                  <a:cubicBezTo>
                    <a:pt x="7839" y="3056"/>
                    <a:pt x="7940" y="3177"/>
                    <a:pt x="7962" y="3361"/>
                  </a:cubicBezTo>
                  <a:cubicBezTo>
                    <a:pt x="7976" y="3487"/>
                    <a:pt x="7976" y="3615"/>
                    <a:pt x="7962" y="3741"/>
                  </a:cubicBezTo>
                  <a:close/>
                  <a:moveTo>
                    <a:pt x="13826" y="3916"/>
                  </a:moveTo>
                  <a:cubicBezTo>
                    <a:pt x="13826" y="3288"/>
                    <a:pt x="13826" y="3288"/>
                    <a:pt x="13826" y="3288"/>
                  </a:cubicBezTo>
                  <a:cubicBezTo>
                    <a:pt x="13826" y="3092"/>
                    <a:pt x="13685" y="2961"/>
                    <a:pt x="13509" y="2961"/>
                  </a:cubicBezTo>
                  <a:cubicBezTo>
                    <a:pt x="13303" y="2961"/>
                    <a:pt x="13196" y="3080"/>
                    <a:pt x="13058" y="3221"/>
                  </a:cubicBezTo>
                  <a:cubicBezTo>
                    <a:pt x="13016" y="2986"/>
                    <a:pt x="13016" y="2986"/>
                    <a:pt x="13016" y="2986"/>
                  </a:cubicBezTo>
                  <a:cubicBezTo>
                    <a:pt x="12654" y="2986"/>
                    <a:pt x="12654" y="2986"/>
                    <a:pt x="12654" y="2986"/>
                  </a:cubicBezTo>
                  <a:cubicBezTo>
                    <a:pt x="12654" y="3073"/>
                    <a:pt x="12654" y="3073"/>
                    <a:pt x="12654" y="3073"/>
                  </a:cubicBezTo>
                  <a:cubicBezTo>
                    <a:pt x="12724" y="3073"/>
                    <a:pt x="12724" y="3073"/>
                    <a:pt x="12724" y="3073"/>
                  </a:cubicBezTo>
                  <a:cubicBezTo>
                    <a:pt x="12758" y="3073"/>
                    <a:pt x="12850" y="3158"/>
                    <a:pt x="12850" y="3194"/>
                  </a:cubicBezTo>
                  <a:cubicBezTo>
                    <a:pt x="12850" y="3915"/>
                    <a:pt x="12850" y="3915"/>
                    <a:pt x="12850" y="3915"/>
                  </a:cubicBezTo>
                  <a:cubicBezTo>
                    <a:pt x="12850" y="3954"/>
                    <a:pt x="12758" y="4036"/>
                    <a:pt x="12724" y="4036"/>
                  </a:cubicBezTo>
                  <a:cubicBezTo>
                    <a:pt x="12586" y="4036"/>
                    <a:pt x="12586" y="4036"/>
                    <a:pt x="12586" y="4036"/>
                  </a:cubicBezTo>
                  <a:cubicBezTo>
                    <a:pt x="12555" y="4036"/>
                    <a:pt x="12460" y="3954"/>
                    <a:pt x="12460" y="3915"/>
                  </a:cubicBezTo>
                  <a:cubicBezTo>
                    <a:pt x="12460" y="3302"/>
                    <a:pt x="12460" y="3302"/>
                    <a:pt x="12460" y="3302"/>
                  </a:cubicBezTo>
                  <a:cubicBezTo>
                    <a:pt x="12460" y="3077"/>
                    <a:pt x="12267" y="2956"/>
                    <a:pt x="12020" y="2956"/>
                  </a:cubicBezTo>
                  <a:cubicBezTo>
                    <a:pt x="11787" y="2956"/>
                    <a:pt x="11639" y="3041"/>
                    <a:pt x="11545" y="3138"/>
                  </a:cubicBezTo>
                  <a:cubicBezTo>
                    <a:pt x="11698" y="3367"/>
                    <a:pt x="11698" y="3367"/>
                    <a:pt x="11698" y="3367"/>
                  </a:cubicBezTo>
                  <a:cubicBezTo>
                    <a:pt x="11780" y="3367"/>
                    <a:pt x="11780" y="3367"/>
                    <a:pt x="11780" y="3367"/>
                  </a:cubicBezTo>
                  <a:cubicBezTo>
                    <a:pt x="11695" y="3171"/>
                    <a:pt x="11773" y="3041"/>
                    <a:pt x="11969" y="3041"/>
                  </a:cubicBezTo>
                  <a:cubicBezTo>
                    <a:pt x="12175" y="3041"/>
                    <a:pt x="12252" y="3138"/>
                    <a:pt x="12250" y="3300"/>
                  </a:cubicBezTo>
                  <a:cubicBezTo>
                    <a:pt x="12247" y="3435"/>
                    <a:pt x="12247" y="3435"/>
                    <a:pt x="12247" y="3435"/>
                  </a:cubicBezTo>
                  <a:cubicBezTo>
                    <a:pt x="11952" y="3496"/>
                    <a:pt x="11952" y="3496"/>
                    <a:pt x="11952" y="3496"/>
                  </a:cubicBezTo>
                  <a:cubicBezTo>
                    <a:pt x="11790" y="3531"/>
                    <a:pt x="11578" y="3608"/>
                    <a:pt x="11578" y="3836"/>
                  </a:cubicBezTo>
                  <a:cubicBezTo>
                    <a:pt x="11578" y="4023"/>
                    <a:pt x="11714" y="4146"/>
                    <a:pt x="11871" y="4146"/>
                  </a:cubicBezTo>
                  <a:cubicBezTo>
                    <a:pt x="12041" y="4146"/>
                    <a:pt x="12162" y="4008"/>
                    <a:pt x="12254" y="3890"/>
                  </a:cubicBezTo>
                  <a:cubicBezTo>
                    <a:pt x="12283" y="4125"/>
                    <a:pt x="12283" y="4125"/>
                    <a:pt x="12283" y="4125"/>
                  </a:cubicBezTo>
                  <a:cubicBezTo>
                    <a:pt x="13251" y="4125"/>
                    <a:pt x="13251" y="4125"/>
                    <a:pt x="13251" y="4125"/>
                  </a:cubicBezTo>
                  <a:cubicBezTo>
                    <a:pt x="13251" y="4038"/>
                    <a:pt x="13251" y="4038"/>
                    <a:pt x="13251" y="4038"/>
                  </a:cubicBezTo>
                  <a:cubicBezTo>
                    <a:pt x="13186" y="4038"/>
                    <a:pt x="13186" y="4038"/>
                    <a:pt x="13186" y="4038"/>
                  </a:cubicBezTo>
                  <a:cubicBezTo>
                    <a:pt x="13152" y="4038"/>
                    <a:pt x="13060" y="3955"/>
                    <a:pt x="13060" y="3917"/>
                  </a:cubicBezTo>
                  <a:cubicBezTo>
                    <a:pt x="13060" y="3342"/>
                    <a:pt x="13060" y="3342"/>
                    <a:pt x="13060" y="3342"/>
                  </a:cubicBezTo>
                  <a:cubicBezTo>
                    <a:pt x="13060" y="3264"/>
                    <a:pt x="13271" y="3104"/>
                    <a:pt x="13433" y="3104"/>
                  </a:cubicBezTo>
                  <a:cubicBezTo>
                    <a:pt x="13557" y="3104"/>
                    <a:pt x="13615" y="3190"/>
                    <a:pt x="13615" y="3301"/>
                  </a:cubicBezTo>
                  <a:cubicBezTo>
                    <a:pt x="13615" y="3916"/>
                    <a:pt x="13615" y="3916"/>
                    <a:pt x="13615" y="3916"/>
                  </a:cubicBezTo>
                  <a:cubicBezTo>
                    <a:pt x="13615" y="3954"/>
                    <a:pt x="13523" y="4037"/>
                    <a:pt x="13489" y="4037"/>
                  </a:cubicBezTo>
                  <a:cubicBezTo>
                    <a:pt x="13423" y="4037"/>
                    <a:pt x="13423" y="4037"/>
                    <a:pt x="13423" y="4037"/>
                  </a:cubicBezTo>
                  <a:cubicBezTo>
                    <a:pt x="13423" y="4124"/>
                    <a:pt x="13423" y="4124"/>
                    <a:pt x="13423" y="4124"/>
                  </a:cubicBezTo>
                  <a:cubicBezTo>
                    <a:pt x="14022" y="4124"/>
                    <a:pt x="14022" y="4124"/>
                    <a:pt x="14022" y="4124"/>
                  </a:cubicBezTo>
                  <a:cubicBezTo>
                    <a:pt x="14022" y="4037"/>
                    <a:pt x="14022" y="4037"/>
                    <a:pt x="14022" y="4037"/>
                  </a:cubicBezTo>
                  <a:cubicBezTo>
                    <a:pt x="13952" y="4037"/>
                    <a:pt x="13952" y="4037"/>
                    <a:pt x="13952" y="4037"/>
                  </a:cubicBezTo>
                  <a:cubicBezTo>
                    <a:pt x="13918" y="4037"/>
                    <a:pt x="13826" y="3954"/>
                    <a:pt x="13826" y="3916"/>
                  </a:cubicBezTo>
                  <a:close/>
                  <a:moveTo>
                    <a:pt x="12250" y="3787"/>
                  </a:moveTo>
                  <a:cubicBezTo>
                    <a:pt x="12201" y="3873"/>
                    <a:pt x="12080" y="3988"/>
                    <a:pt x="11969" y="3988"/>
                  </a:cubicBezTo>
                  <a:cubicBezTo>
                    <a:pt x="11872" y="3993"/>
                    <a:pt x="11789" y="3918"/>
                    <a:pt x="11785" y="3820"/>
                  </a:cubicBezTo>
                  <a:cubicBezTo>
                    <a:pt x="11785" y="3816"/>
                    <a:pt x="11785" y="3811"/>
                    <a:pt x="11785" y="3807"/>
                  </a:cubicBezTo>
                  <a:cubicBezTo>
                    <a:pt x="11785" y="3693"/>
                    <a:pt x="11833" y="3618"/>
                    <a:pt x="11977" y="3582"/>
                  </a:cubicBezTo>
                  <a:cubicBezTo>
                    <a:pt x="12251" y="3511"/>
                    <a:pt x="12251" y="3511"/>
                    <a:pt x="12251" y="3511"/>
                  </a:cubicBezTo>
                  <a:lnTo>
                    <a:pt x="12250" y="3787"/>
                  </a:lnTo>
                  <a:close/>
                  <a:moveTo>
                    <a:pt x="8336" y="1790"/>
                  </a:moveTo>
                  <a:cubicBezTo>
                    <a:pt x="8617" y="1790"/>
                    <a:pt x="8765" y="1637"/>
                    <a:pt x="8840" y="1388"/>
                  </a:cubicBezTo>
                  <a:cubicBezTo>
                    <a:pt x="8769" y="1388"/>
                    <a:pt x="8769" y="1388"/>
                    <a:pt x="8769" y="1388"/>
                  </a:cubicBezTo>
                  <a:cubicBezTo>
                    <a:pt x="8697" y="1519"/>
                    <a:pt x="8605" y="1584"/>
                    <a:pt x="8411" y="1584"/>
                  </a:cubicBezTo>
                  <a:cubicBezTo>
                    <a:pt x="8152" y="1584"/>
                    <a:pt x="8002" y="1349"/>
                    <a:pt x="7997" y="1141"/>
                  </a:cubicBezTo>
                  <a:cubicBezTo>
                    <a:pt x="8758" y="1080"/>
                    <a:pt x="8758" y="1080"/>
                    <a:pt x="8758" y="1080"/>
                  </a:cubicBezTo>
                  <a:cubicBezTo>
                    <a:pt x="8753" y="997"/>
                    <a:pt x="8753" y="997"/>
                    <a:pt x="8753" y="997"/>
                  </a:cubicBezTo>
                  <a:cubicBezTo>
                    <a:pt x="8740" y="774"/>
                    <a:pt x="8595" y="600"/>
                    <a:pt x="8336" y="598"/>
                  </a:cubicBezTo>
                  <a:cubicBezTo>
                    <a:pt x="8041" y="595"/>
                    <a:pt x="7811" y="857"/>
                    <a:pt x="7811" y="1196"/>
                  </a:cubicBezTo>
                  <a:cubicBezTo>
                    <a:pt x="7811" y="1519"/>
                    <a:pt x="8033" y="1790"/>
                    <a:pt x="8336" y="1790"/>
                  </a:cubicBezTo>
                  <a:close/>
                  <a:moveTo>
                    <a:pt x="8331" y="686"/>
                  </a:moveTo>
                  <a:cubicBezTo>
                    <a:pt x="8554" y="686"/>
                    <a:pt x="8578" y="850"/>
                    <a:pt x="8559" y="1013"/>
                  </a:cubicBezTo>
                  <a:cubicBezTo>
                    <a:pt x="7990" y="1061"/>
                    <a:pt x="7990" y="1061"/>
                    <a:pt x="7990" y="1061"/>
                  </a:cubicBezTo>
                  <a:cubicBezTo>
                    <a:pt x="7997" y="882"/>
                    <a:pt x="8094" y="686"/>
                    <a:pt x="8331" y="686"/>
                  </a:cubicBezTo>
                  <a:close/>
                  <a:moveTo>
                    <a:pt x="8947" y="843"/>
                  </a:moveTo>
                  <a:cubicBezTo>
                    <a:pt x="9349" y="1635"/>
                    <a:pt x="9349" y="1635"/>
                    <a:pt x="9349" y="1635"/>
                  </a:cubicBezTo>
                  <a:cubicBezTo>
                    <a:pt x="9005" y="2259"/>
                    <a:pt x="9005" y="2259"/>
                    <a:pt x="9005" y="2259"/>
                  </a:cubicBezTo>
                  <a:cubicBezTo>
                    <a:pt x="9105" y="2310"/>
                    <a:pt x="9105" y="2310"/>
                    <a:pt x="9105" y="2310"/>
                  </a:cubicBezTo>
                  <a:cubicBezTo>
                    <a:pt x="9444" y="1669"/>
                    <a:pt x="9444" y="1669"/>
                    <a:pt x="9444" y="1669"/>
                  </a:cubicBezTo>
                  <a:cubicBezTo>
                    <a:pt x="9828" y="839"/>
                    <a:pt x="9828" y="839"/>
                    <a:pt x="9828" y="839"/>
                  </a:cubicBezTo>
                  <a:cubicBezTo>
                    <a:pt x="9853" y="800"/>
                    <a:pt x="9935" y="713"/>
                    <a:pt x="9962" y="713"/>
                  </a:cubicBezTo>
                  <a:cubicBezTo>
                    <a:pt x="10015" y="713"/>
                    <a:pt x="10015" y="713"/>
                    <a:pt x="10015" y="713"/>
                  </a:cubicBezTo>
                  <a:cubicBezTo>
                    <a:pt x="10015" y="626"/>
                    <a:pt x="10015" y="626"/>
                    <a:pt x="10015" y="626"/>
                  </a:cubicBezTo>
                  <a:cubicBezTo>
                    <a:pt x="9553" y="626"/>
                    <a:pt x="9553" y="626"/>
                    <a:pt x="9553" y="626"/>
                  </a:cubicBezTo>
                  <a:cubicBezTo>
                    <a:pt x="9553" y="713"/>
                    <a:pt x="9553" y="713"/>
                    <a:pt x="9553" y="713"/>
                  </a:cubicBezTo>
                  <a:cubicBezTo>
                    <a:pt x="9623" y="713"/>
                    <a:pt x="9623" y="713"/>
                    <a:pt x="9623" y="713"/>
                  </a:cubicBezTo>
                  <a:cubicBezTo>
                    <a:pt x="9654" y="713"/>
                    <a:pt x="9725" y="793"/>
                    <a:pt x="9722" y="839"/>
                  </a:cubicBezTo>
                  <a:cubicBezTo>
                    <a:pt x="9470" y="1398"/>
                    <a:pt x="9470" y="1398"/>
                    <a:pt x="9470" y="1398"/>
                  </a:cubicBezTo>
                  <a:cubicBezTo>
                    <a:pt x="9194" y="836"/>
                    <a:pt x="9194" y="836"/>
                    <a:pt x="9194" y="836"/>
                  </a:cubicBezTo>
                  <a:cubicBezTo>
                    <a:pt x="9194" y="794"/>
                    <a:pt x="9262" y="713"/>
                    <a:pt x="9293" y="713"/>
                  </a:cubicBezTo>
                  <a:cubicBezTo>
                    <a:pt x="9364" y="713"/>
                    <a:pt x="9364" y="713"/>
                    <a:pt x="9364" y="713"/>
                  </a:cubicBezTo>
                  <a:cubicBezTo>
                    <a:pt x="9364" y="626"/>
                    <a:pt x="9364" y="626"/>
                    <a:pt x="9364" y="626"/>
                  </a:cubicBezTo>
                  <a:cubicBezTo>
                    <a:pt x="8749" y="626"/>
                    <a:pt x="8749" y="626"/>
                    <a:pt x="8749" y="626"/>
                  </a:cubicBezTo>
                  <a:cubicBezTo>
                    <a:pt x="8749" y="713"/>
                    <a:pt x="8749" y="713"/>
                    <a:pt x="8749" y="713"/>
                  </a:cubicBezTo>
                  <a:cubicBezTo>
                    <a:pt x="8800" y="713"/>
                    <a:pt x="8800" y="713"/>
                    <a:pt x="8800" y="713"/>
                  </a:cubicBezTo>
                  <a:cubicBezTo>
                    <a:pt x="8829" y="712"/>
                    <a:pt x="8928" y="807"/>
                    <a:pt x="8947" y="843"/>
                  </a:cubicBezTo>
                  <a:close/>
                  <a:moveTo>
                    <a:pt x="5117" y="349"/>
                  </a:moveTo>
                  <a:cubicBezTo>
                    <a:pt x="5195" y="353"/>
                    <a:pt x="5261" y="293"/>
                    <a:pt x="5265" y="215"/>
                  </a:cubicBezTo>
                  <a:cubicBezTo>
                    <a:pt x="5265" y="210"/>
                    <a:pt x="5265" y="206"/>
                    <a:pt x="5265" y="201"/>
                  </a:cubicBezTo>
                  <a:cubicBezTo>
                    <a:pt x="5265" y="112"/>
                    <a:pt x="5202" y="56"/>
                    <a:pt x="5117" y="56"/>
                  </a:cubicBezTo>
                  <a:cubicBezTo>
                    <a:pt x="5032" y="56"/>
                    <a:pt x="4967" y="112"/>
                    <a:pt x="4967" y="201"/>
                  </a:cubicBezTo>
                  <a:cubicBezTo>
                    <a:pt x="4965" y="280"/>
                    <a:pt x="5026" y="346"/>
                    <a:pt x="5105" y="349"/>
                  </a:cubicBezTo>
                  <a:cubicBezTo>
                    <a:pt x="5109" y="349"/>
                    <a:pt x="5113" y="349"/>
                    <a:pt x="5117" y="349"/>
                  </a:cubicBezTo>
                  <a:close/>
                  <a:moveTo>
                    <a:pt x="3836" y="1676"/>
                  </a:moveTo>
                  <a:cubicBezTo>
                    <a:pt x="3749" y="1676"/>
                    <a:pt x="3749" y="1676"/>
                    <a:pt x="3749" y="1676"/>
                  </a:cubicBezTo>
                  <a:cubicBezTo>
                    <a:pt x="3715" y="1676"/>
                    <a:pt x="3613" y="1579"/>
                    <a:pt x="3613" y="1543"/>
                  </a:cubicBezTo>
                  <a:cubicBezTo>
                    <a:pt x="3613" y="1075"/>
                    <a:pt x="3613" y="1075"/>
                    <a:pt x="3613" y="1075"/>
                  </a:cubicBezTo>
                  <a:cubicBezTo>
                    <a:pt x="3793" y="882"/>
                    <a:pt x="3793" y="882"/>
                    <a:pt x="3793" y="882"/>
                  </a:cubicBezTo>
                  <a:cubicBezTo>
                    <a:pt x="4403" y="1763"/>
                    <a:pt x="4403" y="1763"/>
                    <a:pt x="4403" y="1763"/>
                  </a:cubicBezTo>
                  <a:cubicBezTo>
                    <a:pt x="6040" y="1763"/>
                    <a:pt x="6040" y="1763"/>
                    <a:pt x="6040" y="1763"/>
                  </a:cubicBezTo>
                  <a:cubicBezTo>
                    <a:pt x="6040" y="1676"/>
                    <a:pt x="6040" y="1676"/>
                    <a:pt x="6040" y="1676"/>
                  </a:cubicBezTo>
                  <a:cubicBezTo>
                    <a:pt x="5974" y="1676"/>
                    <a:pt x="5974" y="1676"/>
                    <a:pt x="5974" y="1676"/>
                  </a:cubicBezTo>
                  <a:cubicBezTo>
                    <a:pt x="5940" y="1676"/>
                    <a:pt x="5848" y="1594"/>
                    <a:pt x="5848" y="1555"/>
                  </a:cubicBezTo>
                  <a:cubicBezTo>
                    <a:pt x="5848" y="981"/>
                    <a:pt x="5848" y="981"/>
                    <a:pt x="5848" y="981"/>
                  </a:cubicBezTo>
                  <a:cubicBezTo>
                    <a:pt x="5848" y="904"/>
                    <a:pt x="6059" y="744"/>
                    <a:pt x="6221" y="744"/>
                  </a:cubicBezTo>
                  <a:cubicBezTo>
                    <a:pt x="6345" y="744"/>
                    <a:pt x="6403" y="829"/>
                    <a:pt x="6403" y="940"/>
                  </a:cubicBezTo>
                  <a:cubicBezTo>
                    <a:pt x="6403" y="1555"/>
                    <a:pt x="6403" y="1555"/>
                    <a:pt x="6403" y="1555"/>
                  </a:cubicBezTo>
                  <a:cubicBezTo>
                    <a:pt x="6403" y="1594"/>
                    <a:pt x="6311" y="1676"/>
                    <a:pt x="6277" y="1676"/>
                  </a:cubicBezTo>
                  <a:cubicBezTo>
                    <a:pt x="6211" y="1676"/>
                    <a:pt x="6211" y="1676"/>
                    <a:pt x="6211" y="1676"/>
                  </a:cubicBezTo>
                  <a:cubicBezTo>
                    <a:pt x="6211" y="1763"/>
                    <a:pt x="6211" y="1763"/>
                    <a:pt x="6211" y="1763"/>
                  </a:cubicBezTo>
                  <a:cubicBezTo>
                    <a:pt x="6810" y="1763"/>
                    <a:pt x="6810" y="1763"/>
                    <a:pt x="6810" y="1763"/>
                  </a:cubicBezTo>
                  <a:cubicBezTo>
                    <a:pt x="6810" y="1676"/>
                    <a:pt x="6810" y="1676"/>
                    <a:pt x="6810" y="1676"/>
                  </a:cubicBezTo>
                  <a:cubicBezTo>
                    <a:pt x="6739" y="1676"/>
                    <a:pt x="6739" y="1676"/>
                    <a:pt x="6739" y="1676"/>
                  </a:cubicBezTo>
                  <a:cubicBezTo>
                    <a:pt x="6706" y="1676"/>
                    <a:pt x="6613" y="1594"/>
                    <a:pt x="6613" y="1555"/>
                  </a:cubicBezTo>
                  <a:cubicBezTo>
                    <a:pt x="6613" y="928"/>
                    <a:pt x="6613" y="928"/>
                    <a:pt x="6613" y="928"/>
                  </a:cubicBezTo>
                  <a:cubicBezTo>
                    <a:pt x="6613" y="732"/>
                    <a:pt x="6473" y="601"/>
                    <a:pt x="6296" y="601"/>
                  </a:cubicBezTo>
                  <a:cubicBezTo>
                    <a:pt x="6091" y="601"/>
                    <a:pt x="5984" y="720"/>
                    <a:pt x="5846" y="860"/>
                  </a:cubicBezTo>
                  <a:cubicBezTo>
                    <a:pt x="5803" y="625"/>
                    <a:pt x="5803" y="625"/>
                    <a:pt x="5803" y="625"/>
                  </a:cubicBezTo>
                  <a:cubicBezTo>
                    <a:pt x="5441" y="625"/>
                    <a:pt x="5441" y="625"/>
                    <a:pt x="5441" y="625"/>
                  </a:cubicBezTo>
                  <a:cubicBezTo>
                    <a:pt x="5441" y="712"/>
                    <a:pt x="5441" y="712"/>
                    <a:pt x="5441" y="712"/>
                  </a:cubicBezTo>
                  <a:cubicBezTo>
                    <a:pt x="5512" y="712"/>
                    <a:pt x="5512" y="712"/>
                    <a:pt x="5512" y="712"/>
                  </a:cubicBezTo>
                  <a:cubicBezTo>
                    <a:pt x="5546" y="712"/>
                    <a:pt x="5638" y="798"/>
                    <a:pt x="5638" y="833"/>
                  </a:cubicBezTo>
                  <a:cubicBezTo>
                    <a:pt x="5638" y="1555"/>
                    <a:pt x="5638" y="1555"/>
                    <a:pt x="5638" y="1555"/>
                  </a:cubicBezTo>
                  <a:cubicBezTo>
                    <a:pt x="5638" y="1593"/>
                    <a:pt x="5546" y="1676"/>
                    <a:pt x="5512" y="1676"/>
                  </a:cubicBezTo>
                  <a:cubicBezTo>
                    <a:pt x="5371" y="1676"/>
                    <a:pt x="5371" y="1676"/>
                    <a:pt x="5371" y="1676"/>
                  </a:cubicBezTo>
                  <a:cubicBezTo>
                    <a:pt x="5340" y="1676"/>
                    <a:pt x="5245" y="1593"/>
                    <a:pt x="5245" y="1555"/>
                  </a:cubicBezTo>
                  <a:cubicBezTo>
                    <a:pt x="5245" y="625"/>
                    <a:pt x="5245" y="625"/>
                    <a:pt x="5245" y="625"/>
                  </a:cubicBezTo>
                  <a:cubicBezTo>
                    <a:pt x="4836" y="625"/>
                    <a:pt x="4836" y="625"/>
                    <a:pt x="4836" y="625"/>
                  </a:cubicBezTo>
                  <a:cubicBezTo>
                    <a:pt x="4836" y="712"/>
                    <a:pt x="4836" y="712"/>
                    <a:pt x="4836" y="712"/>
                  </a:cubicBezTo>
                  <a:cubicBezTo>
                    <a:pt x="4906" y="712"/>
                    <a:pt x="4906" y="712"/>
                    <a:pt x="4906" y="712"/>
                  </a:cubicBezTo>
                  <a:cubicBezTo>
                    <a:pt x="4940" y="712"/>
                    <a:pt x="5032" y="798"/>
                    <a:pt x="5032" y="833"/>
                  </a:cubicBezTo>
                  <a:cubicBezTo>
                    <a:pt x="5032" y="1555"/>
                    <a:pt x="5032" y="1555"/>
                    <a:pt x="5032" y="1555"/>
                  </a:cubicBezTo>
                  <a:cubicBezTo>
                    <a:pt x="5032" y="1594"/>
                    <a:pt x="4940" y="1676"/>
                    <a:pt x="4906" y="1676"/>
                  </a:cubicBezTo>
                  <a:cubicBezTo>
                    <a:pt x="4778" y="1676"/>
                    <a:pt x="4778" y="1676"/>
                    <a:pt x="4778" y="1676"/>
                  </a:cubicBezTo>
                  <a:cubicBezTo>
                    <a:pt x="4742" y="1676"/>
                    <a:pt x="4599" y="1567"/>
                    <a:pt x="4570" y="1528"/>
                  </a:cubicBezTo>
                  <a:cubicBezTo>
                    <a:pt x="3953" y="707"/>
                    <a:pt x="3953" y="707"/>
                    <a:pt x="3953" y="707"/>
                  </a:cubicBezTo>
                  <a:cubicBezTo>
                    <a:pt x="4381" y="247"/>
                    <a:pt x="4381" y="247"/>
                    <a:pt x="4381" y="247"/>
                  </a:cubicBezTo>
                  <a:cubicBezTo>
                    <a:pt x="4405" y="221"/>
                    <a:pt x="4572" y="88"/>
                    <a:pt x="4606" y="88"/>
                  </a:cubicBezTo>
                  <a:cubicBezTo>
                    <a:pt x="4692" y="88"/>
                    <a:pt x="4692" y="88"/>
                    <a:pt x="4692" y="88"/>
                  </a:cubicBezTo>
                  <a:cubicBezTo>
                    <a:pt x="4692" y="0"/>
                    <a:pt x="4692" y="0"/>
                    <a:pt x="4692" y="0"/>
                  </a:cubicBezTo>
                  <a:cubicBezTo>
                    <a:pt x="4052" y="0"/>
                    <a:pt x="4052" y="0"/>
                    <a:pt x="4052" y="0"/>
                  </a:cubicBezTo>
                  <a:cubicBezTo>
                    <a:pt x="4052" y="88"/>
                    <a:pt x="4052" y="88"/>
                    <a:pt x="4052" y="88"/>
                  </a:cubicBezTo>
                  <a:cubicBezTo>
                    <a:pt x="4137" y="88"/>
                    <a:pt x="4137" y="88"/>
                    <a:pt x="4137" y="88"/>
                  </a:cubicBezTo>
                  <a:cubicBezTo>
                    <a:pt x="4171" y="88"/>
                    <a:pt x="4270" y="209"/>
                    <a:pt x="4244" y="240"/>
                  </a:cubicBezTo>
                  <a:cubicBezTo>
                    <a:pt x="3614" y="942"/>
                    <a:pt x="3614" y="942"/>
                    <a:pt x="3614" y="942"/>
                  </a:cubicBezTo>
                  <a:cubicBezTo>
                    <a:pt x="3614" y="221"/>
                    <a:pt x="3614" y="221"/>
                    <a:pt x="3614" y="221"/>
                  </a:cubicBezTo>
                  <a:cubicBezTo>
                    <a:pt x="3614" y="184"/>
                    <a:pt x="3716" y="88"/>
                    <a:pt x="3750" y="88"/>
                  </a:cubicBezTo>
                  <a:cubicBezTo>
                    <a:pt x="3837" y="88"/>
                    <a:pt x="3837" y="88"/>
                    <a:pt x="3837" y="88"/>
                  </a:cubicBezTo>
                  <a:cubicBezTo>
                    <a:pt x="3837" y="0"/>
                    <a:pt x="3837" y="0"/>
                    <a:pt x="3837" y="0"/>
                  </a:cubicBezTo>
                  <a:cubicBezTo>
                    <a:pt x="3149" y="0"/>
                    <a:pt x="3149" y="0"/>
                    <a:pt x="3149" y="0"/>
                  </a:cubicBezTo>
                  <a:cubicBezTo>
                    <a:pt x="3149" y="88"/>
                    <a:pt x="3149" y="88"/>
                    <a:pt x="3149" y="88"/>
                  </a:cubicBezTo>
                  <a:cubicBezTo>
                    <a:pt x="3236" y="88"/>
                    <a:pt x="3236" y="88"/>
                    <a:pt x="3236" y="88"/>
                  </a:cubicBezTo>
                  <a:cubicBezTo>
                    <a:pt x="3270" y="88"/>
                    <a:pt x="3371" y="184"/>
                    <a:pt x="3371" y="221"/>
                  </a:cubicBezTo>
                  <a:cubicBezTo>
                    <a:pt x="3371" y="1543"/>
                    <a:pt x="3371" y="1543"/>
                    <a:pt x="3371" y="1543"/>
                  </a:cubicBezTo>
                  <a:cubicBezTo>
                    <a:pt x="3371" y="1579"/>
                    <a:pt x="3270" y="1676"/>
                    <a:pt x="3236" y="1676"/>
                  </a:cubicBezTo>
                  <a:cubicBezTo>
                    <a:pt x="3149" y="1676"/>
                    <a:pt x="3149" y="1676"/>
                    <a:pt x="3149" y="1676"/>
                  </a:cubicBezTo>
                  <a:cubicBezTo>
                    <a:pt x="3149" y="1763"/>
                    <a:pt x="3149" y="1763"/>
                    <a:pt x="3149" y="1763"/>
                  </a:cubicBezTo>
                  <a:cubicBezTo>
                    <a:pt x="3836" y="1763"/>
                    <a:pt x="3836" y="1763"/>
                    <a:pt x="3836" y="1763"/>
                  </a:cubicBezTo>
                  <a:lnTo>
                    <a:pt x="3836" y="1676"/>
                  </a:lnTo>
                  <a:close/>
                  <a:moveTo>
                    <a:pt x="7720" y="1446"/>
                  </a:moveTo>
                  <a:cubicBezTo>
                    <a:pt x="7720" y="1262"/>
                    <a:pt x="7579" y="1163"/>
                    <a:pt x="7456" y="1114"/>
                  </a:cubicBezTo>
                  <a:cubicBezTo>
                    <a:pt x="7361" y="1078"/>
                    <a:pt x="7296" y="1049"/>
                    <a:pt x="7209" y="1013"/>
                  </a:cubicBezTo>
                  <a:cubicBezTo>
                    <a:pt x="7090" y="962"/>
                    <a:pt x="7023" y="927"/>
                    <a:pt x="7023" y="829"/>
                  </a:cubicBezTo>
                  <a:cubicBezTo>
                    <a:pt x="7023" y="739"/>
                    <a:pt x="7085" y="683"/>
                    <a:pt x="7219" y="683"/>
                  </a:cubicBezTo>
                  <a:cubicBezTo>
                    <a:pt x="7432" y="683"/>
                    <a:pt x="7565" y="884"/>
                    <a:pt x="7565" y="979"/>
                  </a:cubicBezTo>
                  <a:cubicBezTo>
                    <a:pt x="7635" y="979"/>
                    <a:pt x="7635" y="979"/>
                    <a:pt x="7635" y="979"/>
                  </a:cubicBezTo>
                  <a:cubicBezTo>
                    <a:pt x="7635" y="625"/>
                    <a:pt x="7635" y="625"/>
                    <a:pt x="7635" y="625"/>
                  </a:cubicBezTo>
                  <a:cubicBezTo>
                    <a:pt x="7572" y="625"/>
                    <a:pt x="7572" y="625"/>
                    <a:pt x="7572" y="625"/>
                  </a:cubicBezTo>
                  <a:cubicBezTo>
                    <a:pt x="7562" y="649"/>
                    <a:pt x="7543" y="657"/>
                    <a:pt x="7509" y="657"/>
                  </a:cubicBezTo>
                  <a:cubicBezTo>
                    <a:pt x="7422" y="657"/>
                    <a:pt x="7352" y="598"/>
                    <a:pt x="7226" y="598"/>
                  </a:cubicBezTo>
                  <a:cubicBezTo>
                    <a:pt x="7015" y="598"/>
                    <a:pt x="6882" y="707"/>
                    <a:pt x="6882" y="913"/>
                  </a:cubicBezTo>
                  <a:cubicBezTo>
                    <a:pt x="6882" y="1071"/>
                    <a:pt x="6986" y="1160"/>
                    <a:pt x="7124" y="1223"/>
                  </a:cubicBezTo>
                  <a:cubicBezTo>
                    <a:pt x="7216" y="1264"/>
                    <a:pt x="7282" y="1291"/>
                    <a:pt x="7361" y="1325"/>
                  </a:cubicBezTo>
                  <a:cubicBezTo>
                    <a:pt x="7463" y="1367"/>
                    <a:pt x="7577" y="1412"/>
                    <a:pt x="7577" y="1540"/>
                  </a:cubicBezTo>
                  <a:cubicBezTo>
                    <a:pt x="7577" y="1647"/>
                    <a:pt x="7497" y="1695"/>
                    <a:pt x="7354" y="1695"/>
                  </a:cubicBezTo>
                  <a:cubicBezTo>
                    <a:pt x="7107" y="1695"/>
                    <a:pt x="6952" y="1468"/>
                    <a:pt x="6952" y="1361"/>
                  </a:cubicBezTo>
                  <a:cubicBezTo>
                    <a:pt x="6882" y="1361"/>
                    <a:pt x="6882" y="1361"/>
                    <a:pt x="6882" y="1361"/>
                  </a:cubicBezTo>
                  <a:cubicBezTo>
                    <a:pt x="6882" y="1763"/>
                    <a:pt x="6882" y="1763"/>
                    <a:pt x="6882" y="1763"/>
                  </a:cubicBezTo>
                  <a:cubicBezTo>
                    <a:pt x="6938" y="1763"/>
                    <a:pt x="6938" y="1763"/>
                    <a:pt x="6938" y="1763"/>
                  </a:cubicBezTo>
                  <a:cubicBezTo>
                    <a:pt x="6967" y="1737"/>
                    <a:pt x="6979" y="1725"/>
                    <a:pt x="7025" y="1725"/>
                  </a:cubicBezTo>
                  <a:cubicBezTo>
                    <a:pt x="7124" y="1725"/>
                    <a:pt x="7209" y="1790"/>
                    <a:pt x="7354" y="1790"/>
                  </a:cubicBezTo>
                  <a:cubicBezTo>
                    <a:pt x="7570" y="1790"/>
                    <a:pt x="7720" y="1664"/>
                    <a:pt x="7720" y="1446"/>
                  </a:cubicBezTo>
                  <a:close/>
                  <a:moveTo>
                    <a:pt x="2703" y="1584"/>
                  </a:moveTo>
                  <a:cubicBezTo>
                    <a:pt x="2442" y="1584"/>
                    <a:pt x="2282" y="1383"/>
                    <a:pt x="2282" y="1129"/>
                  </a:cubicBezTo>
                  <a:cubicBezTo>
                    <a:pt x="2282" y="860"/>
                    <a:pt x="2391" y="683"/>
                    <a:pt x="2618" y="683"/>
                  </a:cubicBezTo>
                  <a:cubicBezTo>
                    <a:pt x="2815" y="683"/>
                    <a:pt x="2844" y="840"/>
                    <a:pt x="2812" y="1017"/>
                  </a:cubicBezTo>
                  <a:cubicBezTo>
                    <a:pt x="2882" y="1013"/>
                    <a:pt x="2882" y="1013"/>
                    <a:pt x="2882" y="1013"/>
                  </a:cubicBezTo>
                  <a:cubicBezTo>
                    <a:pt x="3049" y="753"/>
                    <a:pt x="3049" y="753"/>
                    <a:pt x="3049" y="753"/>
                  </a:cubicBezTo>
                  <a:cubicBezTo>
                    <a:pt x="2945" y="649"/>
                    <a:pt x="2824" y="596"/>
                    <a:pt x="2645" y="596"/>
                  </a:cubicBezTo>
                  <a:cubicBezTo>
                    <a:pt x="2345" y="596"/>
                    <a:pt x="2100" y="833"/>
                    <a:pt x="2100" y="1201"/>
                  </a:cubicBezTo>
                  <a:cubicBezTo>
                    <a:pt x="2100" y="1526"/>
                    <a:pt x="2306" y="1792"/>
                    <a:pt x="2623" y="1792"/>
                  </a:cubicBezTo>
                  <a:cubicBezTo>
                    <a:pt x="2909" y="1792"/>
                    <a:pt x="3061" y="1635"/>
                    <a:pt x="3136" y="1386"/>
                  </a:cubicBezTo>
                  <a:cubicBezTo>
                    <a:pt x="3066" y="1386"/>
                    <a:pt x="3066" y="1386"/>
                    <a:pt x="3066" y="1386"/>
                  </a:cubicBezTo>
                  <a:cubicBezTo>
                    <a:pt x="2986" y="1519"/>
                    <a:pt x="2902" y="1584"/>
                    <a:pt x="2703" y="1584"/>
                  </a:cubicBezTo>
                  <a:close/>
                  <a:moveTo>
                    <a:pt x="1053" y="1322"/>
                  </a:moveTo>
                  <a:cubicBezTo>
                    <a:pt x="1041" y="1322"/>
                    <a:pt x="1041" y="1322"/>
                    <a:pt x="1041" y="1322"/>
                  </a:cubicBezTo>
                  <a:cubicBezTo>
                    <a:pt x="511" y="0"/>
                    <a:pt x="511" y="0"/>
                    <a:pt x="511" y="0"/>
                  </a:cubicBezTo>
                  <a:cubicBezTo>
                    <a:pt x="0" y="0"/>
                    <a:pt x="0" y="0"/>
                    <a:pt x="0" y="0"/>
                  </a:cubicBezTo>
                  <a:cubicBezTo>
                    <a:pt x="0" y="88"/>
                    <a:pt x="0" y="88"/>
                    <a:pt x="0" y="88"/>
                  </a:cubicBezTo>
                  <a:cubicBezTo>
                    <a:pt x="87" y="88"/>
                    <a:pt x="87" y="88"/>
                    <a:pt x="87" y="88"/>
                  </a:cubicBezTo>
                  <a:cubicBezTo>
                    <a:pt x="121" y="88"/>
                    <a:pt x="223" y="184"/>
                    <a:pt x="223" y="221"/>
                  </a:cubicBezTo>
                  <a:cubicBezTo>
                    <a:pt x="223" y="1543"/>
                    <a:pt x="223" y="1543"/>
                    <a:pt x="223" y="1543"/>
                  </a:cubicBezTo>
                  <a:cubicBezTo>
                    <a:pt x="223" y="1579"/>
                    <a:pt x="121" y="1676"/>
                    <a:pt x="87" y="1676"/>
                  </a:cubicBezTo>
                  <a:cubicBezTo>
                    <a:pt x="0" y="1676"/>
                    <a:pt x="0" y="1676"/>
                    <a:pt x="0" y="1676"/>
                  </a:cubicBezTo>
                  <a:cubicBezTo>
                    <a:pt x="0" y="1763"/>
                    <a:pt x="0" y="1763"/>
                    <a:pt x="0" y="1763"/>
                  </a:cubicBezTo>
                  <a:cubicBezTo>
                    <a:pt x="549" y="1763"/>
                    <a:pt x="549" y="1763"/>
                    <a:pt x="549" y="1763"/>
                  </a:cubicBezTo>
                  <a:cubicBezTo>
                    <a:pt x="549" y="1676"/>
                    <a:pt x="549" y="1676"/>
                    <a:pt x="549" y="1676"/>
                  </a:cubicBezTo>
                  <a:cubicBezTo>
                    <a:pt x="462" y="1676"/>
                    <a:pt x="462" y="1676"/>
                    <a:pt x="462" y="1676"/>
                  </a:cubicBezTo>
                  <a:cubicBezTo>
                    <a:pt x="428" y="1676"/>
                    <a:pt x="327" y="1579"/>
                    <a:pt x="327" y="1543"/>
                  </a:cubicBezTo>
                  <a:cubicBezTo>
                    <a:pt x="327" y="233"/>
                    <a:pt x="327" y="233"/>
                    <a:pt x="327" y="233"/>
                  </a:cubicBezTo>
                  <a:cubicBezTo>
                    <a:pt x="968" y="1794"/>
                    <a:pt x="968" y="1794"/>
                    <a:pt x="968" y="1794"/>
                  </a:cubicBezTo>
                  <a:cubicBezTo>
                    <a:pt x="1609" y="259"/>
                    <a:pt x="1609" y="259"/>
                    <a:pt x="1609" y="259"/>
                  </a:cubicBezTo>
                  <a:cubicBezTo>
                    <a:pt x="1609" y="1543"/>
                    <a:pt x="1609" y="1543"/>
                    <a:pt x="1609" y="1543"/>
                  </a:cubicBezTo>
                  <a:cubicBezTo>
                    <a:pt x="1609" y="1579"/>
                    <a:pt x="1507" y="1676"/>
                    <a:pt x="1473" y="1676"/>
                  </a:cubicBezTo>
                  <a:cubicBezTo>
                    <a:pt x="1386" y="1676"/>
                    <a:pt x="1386" y="1676"/>
                    <a:pt x="1386" y="1676"/>
                  </a:cubicBezTo>
                  <a:cubicBezTo>
                    <a:pt x="1386" y="1763"/>
                    <a:pt x="1386" y="1763"/>
                    <a:pt x="1386" y="1763"/>
                  </a:cubicBezTo>
                  <a:cubicBezTo>
                    <a:pt x="2069" y="1763"/>
                    <a:pt x="2069" y="1763"/>
                    <a:pt x="2069" y="1763"/>
                  </a:cubicBezTo>
                  <a:cubicBezTo>
                    <a:pt x="2069" y="1676"/>
                    <a:pt x="2069" y="1676"/>
                    <a:pt x="2069" y="1676"/>
                  </a:cubicBezTo>
                  <a:cubicBezTo>
                    <a:pt x="1983" y="1676"/>
                    <a:pt x="1983" y="1676"/>
                    <a:pt x="1983" y="1676"/>
                  </a:cubicBezTo>
                  <a:cubicBezTo>
                    <a:pt x="1949" y="1676"/>
                    <a:pt x="1848" y="1579"/>
                    <a:pt x="1848" y="1543"/>
                  </a:cubicBezTo>
                  <a:cubicBezTo>
                    <a:pt x="1848" y="221"/>
                    <a:pt x="1848" y="221"/>
                    <a:pt x="1848" y="221"/>
                  </a:cubicBezTo>
                  <a:cubicBezTo>
                    <a:pt x="1848" y="184"/>
                    <a:pt x="1949" y="88"/>
                    <a:pt x="1983" y="88"/>
                  </a:cubicBezTo>
                  <a:cubicBezTo>
                    <a:pt x="2070" y="88"/>
                    <a:pt x="2070" y="88"/>
                    <a:pt x="2070" y="88"/>
                  </a:cubicBezTo>
                  <a:cubicBezTo>
                    <a:pt x="2070" y="0"/>
                    <a:pt x="2070" y="0"/>
                    <a:pt x="2070" y="0"/>
                  </a:cubicBezTo>
                  <a:cubicBezTo>
                    <a:pt x="1610" y="0"/>
                    <a:pt x="1610" y="0"/>
                    <a:pt x="1610" y="0"/>
                  </a:cubicBezTo>
                  <a:lnTo>
                    <a:pt x="1053" y="1322"/>
                  </a:lnTo>
                  <a:close/>
                </a:path>
              </a:pathLst>
            </a:custGeom>
            <a:solidFill>
              <a:srgbClr val="051C2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321">
                <a:latin typeface="+mn-lt"/>
              </a:endParaRPr>
            </a:p>
          </p:txBody>
        </p:sp>
      </p:grpSp>
    </p:spTree>
    <p:extLst>
      <p:ext uri="{BB962C8B-B14F-4D97-AF65-F5344CB8AC3E}">
        <p14:creationId xmlns:p14="http://schemas.microsoft.com/office/powerpoint/2010/main" val="3171226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88956D4-5724-4CE1-9981-DC3A7364EE8A}"/>
              </a:ext>
            </a:extLst>
          </p:cNvPr>
          <p:cNvGraphicFramePr>
            <a:graphicFrameLocks noChangeAspect="1"/>
          </p:cNvGraphicFramePr>
          <p:nvPr>
            <p:custDataLst>
              <p:tags r:id="rId1"/>
            </p:custDataLst>
            <p:extLst>
              <p:ext uri="{D42A27DB-BD31-4B8C-83A1-F6EECF244321}">
                <p14:modId xmlns:p14="http://schemas.microsoft.com/office/powerpoint/2010/main" val="2157726202"/>
              </p:ext>
            </p:extLst>
          </p:nvPr>
        </p:nvGraphicFramePr>
        <p:xfrm>
          <a:off x="2306" y="2312"/>
          <a:ext cx="2303" cy="2303"/>
        </p:xfrm>
        <a:graphic>
          <a:graphicData uri="http://schemas.openxmlformats.org/presentationml/2006/ole">
            <mc:AlternateContent xmlns:mc="http://schemas.openxmlformats.org/markup-compatibility/2006">
              <mc:Choice xmlns:v="urn:schemas-microsoft-com:vml" Requires="v">
                <p:oleObj name="think-cell Slide" r:id="rId4" imgW="359" imgH="355" progId="TCLayout.ActiveDocument.1">
                  <p:embed/>
                </p:oleObj>
              </mc:Choice>
              <mc:Fallback>
                <p:oleObj name="think-cell Slide" r:id="rId4" imgW="359" imgH="355" progId="TCLayout.ActiveDocument.1">
                  <p:embed/>
                  <p:pic>
                    <p:nvPicPr>
                      <p:cNvPr id="3" name="Object 2" hidden="1">
                        <a:extLst>
                          <a:ext uri="{FF2B5EF4-FFF2-40B4-BE49-F238E27FC236}">
                            <a16:creationId xmlns:a16="http://schemas.microsoft.com/office/drawing/2014/main" id="{288956D4-5724-4CE1-9981-DC3A7364EE8A}"/>
                          </a:ext>
                        </a:extLst>
                      </p:cNvPr>
                      <p:cNvPicPr/>
                      <p:nvPr/>
                    </p:nvPicPr>
                    <p:blipFill>
                      <a:blip r:embed="rId5"/>
                      <a:stretch>
                        <a:fillRect/>
                      </a:stretch>
                    </p:blipFill>
                    <p:spPr>
                      <a:xfrm>
                        <a:off x="2306" y="2312"/>
                        <a:ext cx="2303" cy="2303"/>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38DA1CE-3C15-4677-A3DA-DC46FFB008FA}"/>
              </a:ext>
            </a:extLst>
          </p:cNvPr>
          <p:cNvSpPr/>
          <p:nvPr userDrawn="1">
            <p:custDataLst>
              <p:tags r:id="rId2"/>
            </p:custDataLst>
          </p:nvPr>
        </p:nvSpPr>
        <p:spPr>
          <a:xfrm>
            <a:off x="3" y="0"/>
            <a:ext cx="172774" cy="230363"/>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3483" b="1" i="0" baseline="0" dirty="0" err="1">
              <a:solidFill>
                <a:schemeClr val="tx1"/>
              </a:solidFill>
              <a:latin typeface="Arial" panose="020B0604020202020204" pitchFamily="34" charset="0"/>
              <a:ea typeface="+mj-ea"/>
              <a:cs typeface="+mj-cs"/>
              <a:sym typeface="Arial" panose="020B0604020202020204" pitchFamily="34" charset="0"/>
            </a:endParaRPr>
          </a:p>
        </p:txBody>
      </p:sp>
      <p:sp>
        <p:nvSpPr>
          <p:cNvPr id="2" name="2. Slide Title"/>
          <p:cNvSpPr>
            <a:spLocks noGrp="1"/>
          </p:cNvSpPr>
          <p:nvPr>
            <p:ph type="title"/>
          </p:nvPr>
        </p:nvSpPr>
        <p:spPr bwMode="auto"/>
        <p:txBody>
          <a:bodyPr/>
          <a:lstStyle/>
          <a:p>
            <a:r>
              <a:rPr lang="en-US"/>
              <a:t>Click to edit Master title style</a:t>
            </a:r>
            <a:endParaRPr lang="en-US" dirty="0"/>
          </a:p>
        </p:txBody>
      </p:sp>
      <p:sp>
        <p:nvSpPr>
          <p:cNvPr id="8" name="Slide Number"/>
          <p:cNvSpPr txBox="1">
            <a:spLocks/>
          </p:cNvSpPr>
          <p:nvPr/>
        </p:nvSpPr>
        <p:spPr bwMode="auto">
          <a:xfrm>
            <a:off x="12430536" y="9444228"/>
            <a:ext cx="182742" cy="178639"/>
          </a:xfrm>
          <a:prstGeom prst="rect">
            <a:avLst/>
          </a:prstGeom>
        </p:spPr>
        <p:txBody>
          <a:bodyPr vert="horz" wrap="none" lIns="0" tIns="0" rIns="0" bIns="0" rtlCol="0" anchor="ctr">
            <a:spAutoFit/>
          </a:bodyPr>
          <a:lstStyle>
            <a:defPPr>
              <a:defRPr lang="en-US"/>
            </a:defPPr>
            <a:lvl1pPr>
              <a:defRPr sz="1000" baseline="0">
                <a:latin typeface="+mn-lt"/>
              </a:defRPr>
            </a:lvl1pPr>
          </a:lstStyle>
          <a:p>
            <a:fld id="{42C328C1-A84F-4A39-A664-DBA00541A8C6}" type="slidenum">
              <a:rPr lang="en-US" sz="1161" baseline="0" smtClean="0">
                <a:solidFill>
                  <a:srgbClr val="808080"/>
                </a:solidFill>
                <a:latin typeface="+mn-lt"/>
              </a:rPr>
              <a:pPr/>
              <a:t>‹#›</a:t>
            </a:fld>
            <a:endParaRPr lang="en-US" sz="1161" baseline="0" dirty="0">
              <a:solidFill>
                <a:srgbClr val="808080"/>
              </a:solidFill>
              <a:latin typeface="+mn-lt"/>
            </a:endParaRPr>
          </a:p>
        </p:txBody>
      </p:sp>
      <p:sp>
        <p:nvSpPr>
          <p:cNvPr id="5" name="doc id" hidden="1"/>
          <p:cNvSpPr>
            <a:spLocks noChangeArrowheads="1"/>
          </p:cNvSpPr>
          <p:nvPr/>
        </p:nvSpPr>
        <p:spPr bwMode="auto">
          <a:xfrm>
            <a:off x="11728513" y="73724"/>
            <a:ext cx="953762" cy="1773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lstStyle/>
          <a:p>
            <a:pPr algn="r" defTabSz="1299282"/>
            <a:endParaRPr lang="en-US" sz="1161" baseline="0" dirty="0">
              <a:solidFill>
                <a:srgbClr val="808080"/>
              </a:solidFill>
              <a:latin typeface="+mn-lt"/>
              <a:ea typeface="+mn-ea"/>
            </a:endParaRPr>
          </a:p>
        </p:txBody>
      </p:sp>
    </p:spTree>
    <p:extLst>
      <p:ext uri="{BB962C8B-B14F-4D97-AF65-F5344CB8AC3E}">
        <p14:creationId xmlns:p14="http://schemas.microsoft.com/office/powerpoint/2010/main" val="2079776675"/>
      </p:ext>
    </p:extLst>
  </p:cSld>
  <p:clrMapOvr>
    <a:masterClrMapping/>
  </p:clrMapOvr>
  <p:extLst>
    <p:ext uri="{DCECCB84-F9BA-43D5-87BE-67443E8EF086}">
      <p15:sldGuideLst xmlns:p15="http://schemas.microsoft.com/office/powerpoint/2012/main">
        <p15:guide id="1" pos="5617">
          <p15:clr>
            <a:srgbClr val="F26B43"/>
          </p15:clr>
        </p15:guide>
        <p15:guide id="2" pos="76">
          <p15:clr>
            <a:srgbClr val="F26B43"/>
          </p15:clr>
        </p15:guide>
        <p15:guide id="3" orient="horz" pos="583">
          <p15:clr>
            <a:srgbClr val="F26B43"/>
          </p15:clr>
        </p15:guide>
        <p15:guide id="4" orient="horz" pos="3990">
          <p15:clr>
            <a:srgbClr val="F26B43"/>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itle Only">
    <p:bg>
      <p:bgPr>
        <a:solidFill>
          <a:schemeClr val="accent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A4C10C8-1C86-4631-A642-F3E3792DB2C9}"/>
              </a:ext>
            </a:extLst>
          </p:cNvPr>
          <p:cNvGraphicFramePr>
            <a:graphicFrameLocks noChangeAspect="1"/>
          </p:cNvGraphicFramePr>
          <p:nvPr>
            <p:custDataLst>
              <p:tags r:id="rId1"/>
            </p:custDataLst>
            <p:extLst>
              <p:ext uri="{D42A27DB-BD31-4B8C-83A1-F6EECF244321}">
                <p14:modId xmlns:p14="http://schemas.microsoft.com/office/powerpoint/2010/main" val="4203606071"/>
              </p:ext>
            </p:extLst>
          </p:nvPr>
        </p:nvGraphicFramePr>
        <p:xfrm>
          <a:off x="2306" y="2312"/>
          <a:ext cx="2303" cy="2303"/>
        </p:xfrm>
        <a:graphic>
          <a:graphicData uri="http://schemas.openxmlformats.org/presentationml/2006/ole">
            <mc:AlternateContent xmlns:mc="http://schemas.openxmlformats.org/markup-compatibility/2006">
              <mc:Choice xmlns:v="urn:schemas-microsoft-com:vml" Requires="v">
                <p:oleObj name="think-cell Slide" r:id="rId3" imgW="386" imgH="386" progId="TCLayout.ActiveDocument.1">
                  <p:embed/>
                </p:oleObj>
              </mc:Choice>
              <mc:Fallback>
                <p:oleObj name="think-cell Slide" r:id="rId3" imgW="386" imgH="386" progId="TCLayout.ActiveDocument.1">
                  <p:embed/>
                  <p:pic>
                    <p:nvPicPr>
                      <p:cNvPr id="3" name="Object 2" hidden="1">
                        <a:extLst>
                          <a:ext uri="{FF2B5EF4-FFF2-40B4-BE49-F238E27FC236}">
                            <a16:creationId xmlns:a16="http://schemas.microsoft.com/office/drawing/2014/main" id="{3A4C10C8-1C86-4631-A642-F3E3792DB2C9}"/>
                          </a:ext>
                        </a:extLst>
                      </p:cNvPr>
                      <p:cNvPicPr/>
                      <p:nvPr/>
                    </p:nvPicPr>
                    <p:blipFill>
                      <a:blip r:embed="rId4"/>
                      <a:stretch>
                        <a:fillRect/>
                      </a:stretch>
                    </p:blipFill>
                    <p:spPr>
                      <a:xfrm>
                        <a:off x="2306" y="2312"/>
                        <a:ext cx="2303" cy="2303"/>
                      </a:xfrm>
                      <a:prstGeom prst="rect">
                        <a:avLst/>
                      </a:prstGeom>
                    </p:spPr>
                  </p:pic>
                </p:oleObj>
              </mc:Fallback>
            </mc:AlternateContent>
          </a:graphicData>
        </a:graphic>
      </p:graphicFrame>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15" name="Slide Number"/>
          <p:cNvSpPr txBox="1">
            <a:spLocks/>
          </p:cNvSpPr>
          <p:nvPr/>
        </p:nvSpPr>
        <p:spPr>
          <a:xfrm>
            <a:off x="12430536" y="9444228"/>
            <a:ext cx="182742" cy="178639"/>
          </a:xfrm>
          <a:prstGeom prst="rect">
            <a:avLst/>
          </a:prstGeom>
        </p:spPr>
        <p:txBody>
          <a:bodyPr vert="horz" wrap="none" lIns="0" tIns="0" rIns="0" bIns="0" rtlCol="0" anchor="ctr">
            <a:spAutoFit/>
          </a:bodyPr>
          <a:lstStyle>
            <a:defPPr>
              <a:defRPr lang="en-US"/>
            </a:defPPr>
            <a:lvl1pPr>
              <a:defRPr sz="1000" baseline="0">
                <a:latin typeface="+mn-lt"/>
              </a:defRPr>
            </a:lvl1pPr>
          </a:lstStyle>
          <a:p>
            <a:fld id="{42C328C1-A84F-4A39-A664-DBA00541A8C6}" type="slidenum">
              <a:rPr lang="en-US" sz="1161" baseline="0" smtClean="0">
                <a:solidFill>
                  <a:srgbClr val="FFFFFF"/>
                </a:solidFill>
                <a:latin typeface="+mn-lt"/>
              </a:rPr>
              <a:pPr/>
              <a:t>‹#›</a:t>
            </a:fld>
            <a:endParaRPr lang="en-US" sz="1161" baseline="0" dirty="0">
              <a:solidFill>
                <a:srgbClr val="FFFFFF"/>
              </a:solidFill>
              <a:latin typeface="+mn-lt"/>
            </a:endParaRPr>
          </a:p>
        </p:txBody>
      </p:sp>
      <p:sp>
        <p:nvSpPr>
          <p:cNvPr id="5" name="doc id" hidden="1"/>
          <p:cNvSpPr>
            <a:spLocks noChangeArrowheads="1"/>
          </p:cNvSpPr>
          <p:nvPr/>
        </p:nvSpPr>
        <p:spPr bwMode="auto">
          <a:xfrm>
            <a:off x="11728513" y="73724"/>
            <a:ext cx="953762" cy="1773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lstStyle/>
          <a:p>
            <a:pPr algn="r" defTabSz="1299282"/>
            <a:endParaRPr lang="en-US" sz="1161" baseline="0" dirty="0">
              <a:solidFill>
                <a:srgbClr val="808080"/>
              </a:solidFill>
              <a:latin typeface="+mn-lt"/>
              <a:ea typeface="+mn-ea"/>
            </a:endParaRPr>
          </a:p>
        </p:txBody>
      </p:sp>
    </p:spTree>
    <p:extLst>
      <p:ext uri="{BB962C8B-B14F-4D97-AF65-F5344CB8AC3E}">
        <p14:creationId xmlns:p14="http://schemas.microsoft.com/office/powerpoint/2010/main" val="3820551347"/>
      </p:ext>
    </p:extLst>
  </p:cSld>
  <p:clrMapOvr>
    <a:masterClrMapping/>
  </p:clrMapOvr>
  <p:extLst>
    <p:ext uri="{DCECCB84-F9BA-43D5-87BE-67443E8EF086}">
      <p15:sldGuideLst xmlns:p15="http://schemas.microsoft.com/office/powerpoint/2012/main">
        <p15:guide id="1" pos="4059">
          <p15:clr>
            <a:srgbClr val="000000"/>
          </p15:clr>
        </p15:guide>
        <p15:guide id="2" orient="horz" pos="582">
          <p15:clr>
            <a:srgbClr val="000000"/>
          </p15:clr>
        </p15:guide>
        <p15:guide id="3" orient="horz" pos="3991">
          <p15:clr>
            <a:srgbClr val="000000"/>
          </p15:clr>
        </p15:guide>
        <p15:guide id="4" pos="73">
          <p15:clr>
            <a:srgbClr val="00000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5BC116F-7818-4B17-99C1-91F04B526830}"/>
              </a:ext>
            </a:extLst>
          </p:cNvPr>
          <p:cNvGraphicFramePr>
            <a:graphicFrameLocks noChangeAspect="1"/>
          </p:cNvGraphicFramePr>
          <p:nvPr>
            <p:custDataLst>
              <p:tags r:id="rId1"/>
            </p:custDataLst>
            <p:extLst>
              <p:ext uri="{D42A27DB-BD31-4B8C-83A1-F6EECF244321}">
                <p14:modId xmlns:p14="http://schemas.microsoft.com/office/powerpoint/2010/main" val="4022458473"/>
              </p:ext>
            </p:extLst>
          </p:nvPr>
        </p:nvGraphicFramePr>
        <p:xfrm>
          <a:off x="2306" y="2312"/>
          <a:ext cx="2303" cy="2303"/>
        </p:xfrm>
        <a:graphic>
          <a:graphicData uri="http://schemas.openxmlformats.org/presentationml/2006/ole">
            <mc:AlternateContent xmlns:mc="http://schemas.openxmlformats.org/markup-compatibility/2006">
              <mc:Choice xmlns:v="urn:schemas-microsoft-com:vml" Requires="v">
                <p:oleObj name="think-cell Slide" r:id="rId4" imgW="631" imgH="631" progId="TCLayout.ActiveDocument.1">
                  <p:embed/>
                </p:oleObj>
              </mc:Choice>
              <mc:Fallback>
                <p:oleObj name="think-cell Slide" r:id="rId4" imgW="631" imgH="631" progId="TCLayout.ActiveDocument.1">
                  <p:embed/>
                  <p:pic>
                    <p:nvPicPr>
                      <p:cNvPr id="3" name="Object 2" hidden="1">
                        <a:extLst>
                          <a:ext uri="{FF2B5EF4-FFF2-40B4-BE49-F238E27FC236}">
                            <a16:creationId xmlns:a16="http://schemas.microsoft.com/office/drawing/2014/main" id="{D5BC116F-7818-4B17-99C1-91F04B526830}"/>
                          </a:ext>
                        </a:extLst>
                      </p:cNvPr>
                      <p:cNvPicPr/>
                      <p:nvPr/>
                    </p:nvPicPr>
                    <p:blipFill>
                      <a:blip r:embed="rId5"/>
                      <a:stretch>
                        <a:fillRect/>
                      </a:stretch>
                    </p:blipFill>
                    <p:spPr>
                      <a:xfrm>
                        <a:off x="2306" y="2312"/>
                        <a:ext cx="2303" cy="2303"/>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1923C6D-53AF-4A28-BBE2-AC2659E069F9}"/>
              </a:ext>
            </a:extLst>
          </p:cNvPr>
          <p:cNvSpPr/>
          <p:nvPr userDrawn="1">
            <p:custDataLst>
              <p:tags r:id="rId2"/>
            </p:custDataLst>
          </p:nvPr>
        </p:nvSpPr>
        <p:spPr>
          <a:xfrm>
            <a:off x="2" y="0"/>
            <a:ext cx="172774" cy="230363"/>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903" b="0" i="0" baseline="0" dirty="0" err="1">
              <a:solidFill>
                <a:schemeClr val="tx1"/>
              </a:solidFill>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4D2C5234-F88E-498B-B2BA-A6B43F4E36F5}"/>
              </a:ext>
            </a:extLst>
          </p:cNvPr>
          <p:cNvSpPr>
            <a:spLocks noGrp="1"/>
          </p:cNvSpPr>
          <p:nvPr>
            <p:ph type="title"/>
          </p:nvPr>
        </p:nvSpPr>
        <p:spPr/>
        <p:txBody>
          <a:bodyPr/>
          <a:lstStyle/>
          <a:p>
            <a:r>
              <a:rPr lang="en-US"/>
              <a:t>Click to edit Master title style</a:t>
            </a:r>
            <a:endParaRPr lang="en-ZA"/>
          </a:p>
        </p:txBody>
      </p:sp>
    </p:spTree>
    <p:extLst>
      <p:ext uri="{BB962C8B-B14F-4D97-AF65-F5344CB8AC3E}">
        <p14:creationId xmlns:p14="http://schemas.microsoft.com/office/powerpoint/2010/main" val="22130947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13" Type="http://schemas.openxmlformats.org/officeDocument/2006/relationships/tags" Target="../tags/tag5.xml"/><Relationship Id="rId18" Type="http://schemas.openxmlformats.org/officeDocument/2006/relationships/tags" Target="../tags/tag10.xml"/><Relationship Id="rId26" Type="http://schemas.openxmlformats.org/officeDocument/2006/relationships/tags" Target="../tags/tag18.xml"/><Relationship Id="rId39" Type="http://schemas.openxmlformats.org/officeDocument/2006/relationships/image" Target="../media/image6.emf"/><Relationship Id="rId21" Type="http://schemas.openxmlformats.org/officeDocument/2006/relationships/tags" Target="../tags/tag13.xml"/><Relationship Id="rId34" Type="http://schemas.openxmlformats.org/officeDocument/2006/relationships/tags" Target="../tags/tag26.xml"/><Relationship Id="rId7" Type="http://schemas.openxmlformats.org/officeDocument/2006/relationships/slideLayout" Target="../slideLayouts/slideLayout12.xml"/><Relationship Id="rId12" Type="http://schemas.openxmlformats.org/officeDocument/2006/relationships/tags" Target="../tags/tag4.xml"/><Relationship Id="rId17" Type="http://schemas.openxmlformats.org/officeDocument/2006/relationships/tags" Target="../tags/tag9.xml"/><Relationship Id="rId25" Type="http://schemas.openxmlformats.org/officeDocument/2006/relationships/tags" Target="../tags/tag17.xml"/><Relationship Id="rId33" Type="http://schemas.openxmlformats.org/officeDocument/2006/relationships/tags" Target="../tags/tag25.xml"/><Relationship Id="rId38" Type="http://schemas.openxmlformats.org/officeDocument/2006/relationships/oleObject" Target="../embeddings/oleObject1.bin"/><Relationship Id="rId2" Type="http://schemas.openxmlformats.org/officeDocument/2006/relationships/slideLayout" Target="../slideLayouts/slideLayout7.xml"/><Relationship Id="rId16" Type="http://schemas.openxmlformats.org/officeDocument/2006/relationships/tags" Target="../tags/tag8.xml"/><Relationship Id="rId20" Type="http://schemas.openxmlformats.org/officeDocument/2006/relationships/tags" Target="../tags/tag12.xml"/><Relationship Id="rId29" Type="http://schemas.openxmlformats.org/officeDocument/2006/relationships/tags" Target="../tags/tag21.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tags" Target="../tags/tag3.xml"/><Relationship Id="rId24" Type="http://schemas.openxmlformats.org/officeDocument/2006/relationships/tags" Target="../tags/tag16.xml"/><Relationship Id="rId32" Type="http://schemas.openxmlformats.org/officeDocument/2006/relationships/tags" Target="../tags/tag24.xml"/><Relationship Id="rId37" Type="http://schemas.openxmlformats.org/officeDocument/2006/relationships/tags" Target="../tags/tag29.xml"/><Relationship Id="rId5" Type="http://schemas.openxmlformats.org/officeDocument/2006/relationships/slideLayout" Target="../slideLayouts/slideLayout10.xml"/><Relationship Id="rId15" Type="http://schemas.openxmlformats.org/officeDocument/2006/relationships/tags" Target="../tags/tag7.xml"/><Relationship Id="rId23" Type="http://schemas.openxmlformats.org/officeDocument/2006/relationships/tags" Target="../tags/tag15.xml"/><Relationship Id="rId28" Type="http://schemas.openxmlformats.org/officeDocument/2006/relationships/tags" Target="../tags/tag20.xml"/><Relationship Id="rId36" Type="http://schemas.openxmlformats.org/officeDocument/2006/relationships/tags" Target="../tags/tag28.xml"/><Relationship Id="rId10" Type="http://schemas.openxmlformats.org/officeDocument/2006/relationships/tags" Target="../tags/tag2.xml"/><Relationship Id="rId19" Type="http://schemas.openxmlformats.org/officeDocument/2006/relationships/tags" Target="../tags/tag11.xml"/><Relationship Id="rId31" Type="http://schemas.openxmlformats.org/officeDocument/2006/relationships/tags" Target="../tags/tag23.xml"/><Relationship Id="rId4" Type="http://schemas.openxmlformats.org/officeDocument/2006/relationships/slideLayout" Target="../slideLayouts/slideLayout9.xml"/><Relationship Id="rId9" Type="http://schemas.openxmlformats.org/officeDocument/2006/relationships/tags" Target="../tags/tag1.xml"/><Relationship Id="rId14" Type="http://schemas.openxmlformats.org/officeDocument/2006/relationships/tags" Target="../tags/tag6.xml"/><Relationship Id="rId22" Type="http://schemas.openxmlformats.org/officeDocument/2006/relationships/tags" Target="../tags/tag14.xml"/><Relationship Id="rId27" Type="http://schemas.openxmlformats.org/officeDocument/2006/relationships/tags" Target="../tags/tag19.xml"/><Relationship Id="rId30" Type="http://schemas.openxmlformats.org/officeDocument/2006/relationships/tags" Target="../tags/tag22.xml"/><Relationship Id="rId35" Type="http://schemas.openxmlformats.org/officeDocument/2006/relationships/tags" Target="../tags/tag27.xml"/><Relationship Id="rId8" Type="http://schemas.openxmlformats.org/officeDocument/2006/relationships/theme" Target="../theme/theme4.xml"/><Relationship Id="rId3"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 name="Grafik 2" descr="Ein Bild, das Screenshot enthält.&#10;&#10;Automatisch generierte Beschreibung">
            <a:extLst>
              <a:ext uri="{FF2B5EF4-FFF2-40B4-BE49-F238E27FC236}">
                <a16:creationId xmlns:a16="http://schemas.microsoft.com/office/drawing/2014/main" id="{9FB7D811-0B2B-B540-A5FF-9658F8D1AA7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3004800" cy="9753600"/>
          </a:xfrm>
          <a:prstGeom prst="rect">
            <a:avLst/>
          </a:prstGeom>
        </p:spPr>
      </p:pic>
    </p:spTree>
  </p:cSld>
  <p:clrMap bg1="dk1" tx1="lt1" bg2="dk2" tx2="lt2" accent1="accent1" accent2="accent2" accent3="accent3" accent4="accent4" accent5="accent5" accent6="accent6" hlink="hlink" folHlink="folHlink"/>
  <p:sldLayoutIdLst>
    <p:sldLayoutId id="2147483660" r:id="rId1"/>
  </p:sldLayoutIdLst>
  <p:transition spd="med"/>
  <p:hf hdr="0" dt="0"/>
  <p:txStyles>
    <p:titleStyle>
      <a:lvl1pPr marL="0" marR="0" indent="0" algn="ctr" defTabSz="584200" rtl="0" eaLnBrk="1" latinLnBrk="0" hangingPunct="1">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Neue Medium"/>
        </a:defRPr>
      </a:lvl1pPr>
      <a:lvl2pPr marL="0" marR="0" indent="0" algn="ctr" defTabSz="584200" rtl="0" eaLnBrk="1" latinLnBrk="0" hangingPunct="1">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Neue Medium"/>
        </a:defRPr>
      </a:lvl2pPr>
      <a:lvl3pPr marL="0" marR="0" indent="0" algn="ctr" defTabSz="584200" rtl="0" eaLnBrk="1" latinLnBrk="0" hangingPunct="1">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Neue Medium"/>
        </a:defRPr>
      </a:lvl3pPr>
      <a:lvl4pPr marL="0" marR="0" indent="0" algn="ctr" defTabSz="584200" rtl="0" eaLnBrk="1" latinLnBrk="0" hangingPunct="1">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Neue Medium"/>
        </a:defRPr>
      </a:lvl4pPr>
      <a:lvl5pPr marL="0" marR="0" indent="0" algn="ctr" defTabSz="584200" rtl="0" eaLnBrk="1" latinLnBrk="0" hangingPunct="1">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Neue Medium"/>
        </a:defRPr>
      </a:lvl5pPr>
      <a:lvl6pPr marL="0" marR="0" indent="0" algn="ctr" defTabSz="584200" rtl="0" eaLnBrk="1" latinLnBrk="0" hangingPunct="1">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Neue Medium"/>
        </a:defRPr>
      </a:lvl6pPr>
      <a:lvl7pPr marL="0" marR="0" indent="0" algn="ctr" defTabSz="584200" rtl="0" eaLnBrk="1" latinLnBrk="0" hangingPunct="1">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Neue Medium"/>
        </a:defRPr>
      </a:lvl7pPr>
      <a:lvl8pPr marL="0" marR="0" indent="0" algn="ctr" defTabSz="584200" rtl="0" eaLnBrk="1" latinLnBrk="0" hangingPunct="1">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Neue Medium"/>
        </a:defRPr>
      </a:lvl8pPr>
      <a:lvl9pPr marL="0" marR="0" indent="0" algn="ctr" defTabSz="584200" rtl="0" eaLnBrk="1" latinLnBrk="0" hangingPunct="1">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Neue Medium"/>
        </a:defRPr>
      </a:lvl9pPr>
    </p:titleStyle>
    <p:bodyStyle>
      <a:lvl1pPr marL="444500" marR="0" indent="-444500" algn="l" defTabSz="584200" rtl="0" eaLnBrk="1" latinLnBrk="0" hangingPunct="1">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1pPr>
      <a:lvl2pPr marL="889000" marR="0" indent="-444500" algn="l" defTabSz="584200" rtl="0" eaLnBrk="1" latinLnBrk="0" hangingPunct="1">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2pPr>
      <a:lvl3pPr marL="1333500" marR="0" indent="-444500" algn="l" defTabSz="584200" rtl="0" eaLnBrk="1" latinLnBrk="0" hangingPunct="1">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3pPr>
      <a:lvl4pPr marL="1778000" marR="0" indent="-444500" algn="l" defTabSz="584200" rtl="0" eaLnBrk="1" latinLnBrk="0" hangingPunct="1">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4pPr>
      <a:lvl5pPr marL="2222500" marR="0" indent="-444500" algn="l" defTabSz="584200" rtl="0" eaLnBrk="1" latinLnBrk="0" hangingPunct="1">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5pPr>
      <a:lvl6pPr marL="2667000" marR="0" indent="-444500" algn="l" defTabSz="584200" rtl="0" eaLnBrk="1" latinLnBrk="0" hangingPunct="1">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6pPr>
      <a:lvl7pPr marL="3111500" marR="0" indent="-444500" algn="l" defTabSz="584200" rtl="0" eaLnBrk="1" latinLnBrk="0" hangingPunct="1">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7pPr>
      <a:lvl8pPr marL="3556000" marR="0" indent="-444500" algn="l" defTabSz="584200" rtl="0" eaLnBrk="1" latinLnBrk="0" hangingPunct="1">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8pPr>
      <a:lvl9pPr marL="4000500" marR="0" indent="-444500" algn="l" defTabSz="584200" rtl="0" eaLnBrk="1" latinLnBrk="0" hangingPunct="1">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9pPr>
    </p:bodyStyle>
    <p:otherStyle>
      <a:lvl1pPr marL="0" marR="0" indent="0" algn="ctr" defTabSz="584200" eaLnBrk="1" latinLnBrk="0" hangingPunct="1">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1pPr>
      <a:lvl2pPr marL="0" marR="0" indent="228600" algn="ctr" defTabSz="584200" eaLnBrk="1" latinLnBrk="0" hangingPunct="1">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2pPr>
      <a:lvl3pPr marL="0" marR="0" indent="457200" algn="ctr" defTabSz="584200" eaLnBrk="1" latinLnBrk="0" hangingPunct="1">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3pPr>
      <a:lvl4pPr marL="0" marR="0" indent="685800" algn="ctr" defTabSz="584200" eaLnBrk="1" latinLnBrk="0" hangingPunct="1">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4pPr>
      <a:lvl5pPr marL="0" marR="0" indent="914400" algn="ctr" defTabSz="584200" eaLnBrk="1" latinLnBrk="0" hangingPunct="1">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5pPr>
      <a:lvl6pPr marL="0" marR="0" indent="1143000" algn="ctr" defTabSz="584200" eaLnBrk="1" latinLnBrk="0" hangingPunct="1">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6pPr>
      <a:lvl7pPr marL="0" marR="0" indent="1371600" algn="ctr" defTabSz="584200" eaLnBrk="1" latinLnBrk="0" hangingPunct="1">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7pPr>
      <a:lvl8pPr marL="0" marR="0" indent="1600200" algn="ctr" defTabSz="584200" eaLnBrk="1" latinLnBrk="0" hangingPunct="1">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8pPr>
      <a:lvl9pPr marL="0" marR="0" indent="1828800" algn="ctr" defTabSz="584200" eaLnBrk="1" latinLnBrk="0" hangingPunct="1">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Grafik 2" descr="Ein Bild, das Screenshot enthält.&#10;&#10;Automatisch generierte Beschreibung">
            <a:extLst>
              <a:ext uri="{FF2B5EF4-FFF2-40B4-BE49-F238E27FC236}">
                <a16:creationId xmlns:a16="http://schemas.microsoft.com/office/drawing/2014/main" id="{6195D86A-C60A-FD4D-BE22-679456CB535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934" y="-8467"/>
            <a:ext cx="13004800" cy="9753600"/>
          </a:xfrm>
          <a:prstGeom prst="rect">
            <a:avLst/>
          </a:prstGeom>
        </p:spPr>
      </p:pic>
    </p:spTree>
    <p:extLst>
      <p:ext uri="{BB962C8B-B14F-4D97-AF65-F5344CB8AC3E}">
        <p14:creationId xmlns:p14="http://schemas.microsoft.com/office/powerpoint/2010/main" val="75341766"/>
      </p:ext>
    </p:extLst>
  </p:cSld>
  <p:clrMap bg1="lt1" tx1="dk1" bg2="lt2" tx2="dk2" accent1="accent1" accent2="accent2" accent3="accent3" accent4="accent4" accent5="accent5" accent6="accent6" hlink="hlink" folHlink="folHlink"/>
  <p:sldLayoutIdLst>
    <p:sldLayoutId id="2147483662" r:id="rId1"/>
    <p:sldLayoutId id="2147483696" r:id="rId2"/>
    <p:sldLayoutId id="2147483697"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pic>
        <p:nvPicPr>
          <p:cNvPr id="4" name="Grafik 3" descr="Ein Bild, das Screenshot enthält.&#10;&#10;Automatisch generierte Beschreibung">
            <a:extLst>
              <a:ext uri="{FF2B5EF4-FFF2-40B4-BE49-F238E27FC236}">
                <a16:creationId xmlns:a16="http://schemas.microsoft.com/office/drawing/2014/main" id="{0FF9CFC1-1D8B-CC4E-958C-E434A12E4D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3004800" cy="9753600"/>
          </a:xfrm>
          <a:prstGeom prst="rect">
            <a:avLst/>
          </a:prstGeom>
        </p:spPr>
      </p:pic>
    </p:spTree>
    <p:extLst>
      <p:ext uri="{BB962C8B-B14F-4D97-AF65-F5344CB8AC3E}">
        <p14:creationId xmlns:p14="http://schemas.microsoft.com/office/powerpoint/2010/main" val="3712158445"/>
      </p:ext>
    </p:extLst>
  </p:cSld>
  <p:clrMap bg1="dk1" tx1="lt1" bg2="dk2" tx2="lt2" accent1="accent1" accent2="accent2" accent3="accent3" accent4="accent4" accent5="accent5" accent6="accent6" hlink="hlink" folHlink="folHlink"/>
  <p:sldLayoutIdLst>
    <p:sldLayoutId id="2147483665" r:id="rId1"/>
  </p:sldLayoutIdLst>
  <p:transition spd="med"/>
  <p:hf hdr="0" dt="0"/>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9"/>
            </p:custDataLst>
            <p:extLst>
              <p:ext uri="{D42A27DB-BD31-4B8C-83A1-F6EECF244321}">
                <p14:modId xmlns:p14="http://schemas.microsoft.com/office/powerpoint/2010/main" val="166065081"/>
              </p:ext>
            </p:extLst>
          </p:nvPr>
        </p:nvGraphicFramePr>
        <p:xfrm>
          <a:off x="0" y="0"/>
          <a:ext cx="230377" cy="230363"/>
        </p:xfrm>
        <a:graphic>
          <a:graphicData uri="http://schemas.openxmlformats.org/presentationml/2006/ole">
            <mc:AlternateContent xmlns:mc="http://schemas.openxmlformats.org/markup-compatibility/2006">
              <mc:Choice xmlns:v="urn:schemas-microsoft-com:vml" Requires="v">
                <p:oleObj name="think-cell Slide" r:id="rId38" imgW="270" imgH="270" progId="TCLayout.ActiveDocument.1">
                  <p:embed/>
                </p:oleObj>
              </mc:Choice>
              <mc:Fallback>
                <p:oleObj name="think-cell Slide" r:id="rId38" imgW="270" imgH="270" progId="TCLayout.ActiveDocument.1">
                  <p:embed/>
                  <p:pic>
                    <p:nvPicPr>
                      <p:cNvPr id="2" name="Object 1" hidden="1"/>
                      <p:cNvPicPr/>
                      <p:nvPr/>
                    </p:nvPicPr>
                    <p:blipFill>
                      <a:blip r:embed="rId39"/>
                      <a:stretch>
                        <a:fillRect/>
                      </a:stretch>
                    </p:blipFill>
                    <p:spPr>
                      <a:xfrm>
                        <a:off x="0" y="0"/>
                        <a:ext cx="230377" cy="230363"/>
                      </a:xfrm>
                      <a:prstGeom prst="rect">
                        <a:avLst/>
                      </a:prstGeom>
                    </p:spPr>
                  </p:pic>
                </p:oleObj>
              </mc:Fallback>
            </mc:AlternateContent>
          </a:graphicData>
        </a:graphic>
      </p:graphicFrame>
      <p:sp>
        <p:nvSpPr>
          <p:cNvPr id="6" name="Rectangle 5" hidden="1"/>
          <p:cNvSpPr/>
          <p:nvPr>
            <p:custDataLst>
              <p:tags r:id="rId10"/>
            </p:custDataLst>
          </p:nvPr>
        </p:nvSpPr>
        <p:spPr bwMode="auto">
          <a:xfrm>
            <a:off x="0" y="0"/>
            <a:ext cx="230377" cy="230363"/>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3483" b="1" i="0" baseline="0" dirty="0">
              <a:solidFill>
                <a:srgbClr val="000000"/>
              </a:solidFill>
              <a:latin typeface="Arial" panose="020B0604020202020204" pitchFamily="34" charset="0"/>
              <a:ea typeface="+mj-ea"/>
              <a:cs typeface="+mj-cs"/>
              <a:sym typeface="Arial" panose="020B0604020202020204" pitchFamily="34" charset="0"/>
            </a:endParaRPr>
          </a:p>
        </p:txBody>
      </p:sp>
      <p:sp>
        <p:nvSpPr>
          <p:cNvPr id="1034" name="Working Draft" hidden="1"/>
          <p:cNvSpPr txBox="1">
            <a:spLocks noChangeArrowheads="1"/>
          </p:cNvSpPr>
          <p:nvPr/>
        </p:nvSpPr>
        <p:spPr bwMode="gray">
          <a:xfrm rot="5400000">
            <a:off x="11459132" y="2816068"/>
            <a:ext cx="2888611" cy="1338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870" baseline="0">
                <a:solidFill>
                  <a:srgbClr val="808080"/>
                </a:solidFill>
                <a:latin typeface="+mn-lt"/>
                <a:ea typeface="+mn-ea"/>
              </a:rPr>
              <a:t>Last Modified 8/3/2020 3:30 PM Eastern Standard Time</a:t>
            </a:r>
            <a:endParaRPr lang="en-US" sz="2321" baseline="0" dirty="0">
              <a:solidFill>
                <a:srgbClr val="808080"/>
              </a:solidFill>
              <a:latin typeface="+mn-lt"/>
              <a:ea typeface="+mn-ea"/>
            </a:endParaRPr>
          </a:p>
        </p:txBody>
      </p:sp>
      <p:sp>
        <p:nvSpPr>
          <p:cNvPr id="1035" name="Printed" hidden="1"/>
          <p:cNvSpPr txBox="1">
            <a:spLocks noChangeArrowheads="1"/>
          </p:cNvSpPr>
          <p:nvPr/>
        </p:nvSpPr>
        <p:spPr bwMode="gray">
          <a:xfrm rot="5400000">
            <a:off x="11388600" y="5970530"/>
            <a:ext cx="3029676" cy="1338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870" baseline="0">
                <a:solidFill>
                  <a:srgbClr val="808080"/>
                </a:solidFill>
                <a:latin typeface="+mn-lt"/>
                <a:ea typeface="+mn-ea"/>
              </a:rPr>
              <a:t>Printed 2018/10/03 14:07 W. Central Africa Standard Time</a:t>
            </a:r>
            <a:endParaRPr lang="en-US" sz="2321" baseline="0" dirty="0">
              <a:solidFill>
                <a:srgbClr val="808080"/>
              </a:solidFill>
              <a:latin typeface="+mn-lt"/>
              <a:ea typeface="+mn-ea"/>
            </a:endParaRPr>
          </a:p>
        </p:txBody>
      </p:sp>
      <p:sp>
        <p:nvSpPr>
          <p:cNvPr id="19" name="Title Placeholder 2"/>
          <p:cNvSpPr>
            <a:spLocks noGrp="1" noChangeArrowheads="1"/>
          </p:cNvSpPr>
          <p:nvPr>
            <p:ph type="title"/>
          </p:nvPr>
        </p:nvSpPr>
        <p:spPr bwMode="gray">
          <a:xfrm>
            <a:off x="172788" y="334033"/>
            <a:ext cx="12507183" cy="5359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latinLnBrk="0"/>
            <a:r>
              <a:rPr lang="en-US"/>
              <a:t>Click to edit Master title style</a:t>
            </a:r>
            <a:endParaRPr lang="en-US" noProof="0" dirty="0"/>
          </a:p>
        </p:txBody>
      </p:sp>
      <p:sp>
        <p:nvSpPr>
          <p:cNvPr id="10" name="1. On-page tracker" hidden="1"/>
          <p:cNvSpPr>
            <a:spLocks noChangeArrowheads="1"/>
          </p:cNvSpPr>
          <p:nvPr/>
        </p:nvSpPr>
        <p:spPr bwMode="gray">
          <a:xfrm>
            <a:off x="172968" y="109949"/>
            <a:ext cx="727763" cy="1786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1161" cap="all" baseline="0" dirty="0">
                <a:solidFill>
                  <a:schemeClr val="accent6"/>
                </a:solidFill>
                <a:latin typeface="+mn-lt"/>
                <a:ea typeface="+mn-ea"/>
              </a:rPr>
              <a:t>Tracker</a:t>
            </a:r>
          </a:p>
        </p:txBody>
      </p:sp>
      <p:sp>
        <p:nvSpPr>
          <p:cNvPr id="11" name="3. Unit of measure" hidden="1"/>
          <p:cNvSpPr txBox="1">
            <a:spLocks noChangeArrowheads="1"/>
          </p:cNvSpPr>
          <p:nvPr/>
        </p:nvSpPr>
        <p:spPr bwMode="gray">
          <a:xfrm>
            <a:off x="172788" y="805178"/>
            <a:ext cx="12507183" cy="3571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2321" baseline="0">
                <a:solidFill>
                  <a:schemeClr val="accent6"/>
                </a:solidFill>
                <a:latin typeface="+mn-lt"/>
                <a:ea typeface="+mn-ea"/>
              </a:rPr>
              <a:t>Subtitle</a:t>
            </a:r>
            <a:endParaRPr lang="en-US" sz="2321" baseline="0" dirty="0">
              <a:solidFill>
                <a:schemeClr val="accent6"/>
              </a:solidFill>
              <a:latin typeface="+mn-lt"/>
              <a:ea typeface="+mn-ea"/>
            </a:endParaRPr>
          </a:p>
        </p:txBody>
      </p:sp>
      <p:sp>
        <p:nvSpPr>
          <p:cNvPr id="13" name="4. Footnote" hidden="1"/>
          <p:cNvSpPr txBox="1">
            <a:spLocks noChangeArrowheads="1"/>
          </p:cNvSpPr>
          <p:nvPr/>
        </p:nvSpPr>
        <p:spPr bwMode="gray">
          <a:xfrm>
            <a:off x="172788" y="9151670"/>
            <a:ext cx="12507183" cy="1786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161" baseline="0" dirty="0">
                <a:solidFill>
                  <a:schemeClr val="accent6"/>
                </a:solidFill>
                <a:latin typeface="+mn-lt"/>
                <a:ea typeface="+mn-ea"/>
              </a:rPr>
              <a:t>1 Footnote</a:t>
            </a:r>
          </a:p>
        </p:txBody>
      </p:sp>
      <p:sp>
        <p:nvSpPr>
          <p:cNvPr id="14" name="5. Source" hidden="1"/>
          <p:cNvSpPr>
            <a:spLocks noChangeArrowheads="1"/>
          </p:cNvSpPr>
          <p:nvPr/>
        </p:nvSpPr>
        <p:spPr bwMode="gray">
          <a:xfrm>
            <a:off x="172786" y="9444234"/>
            <a:ext cx="10448609" cy="1786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884618" indent="-884618" defTabSz="1299282">
              <a:tabLst>
                <a:tab pos="914564" algn="l"/>
              </a:tabLst>
            </a:pPr>
            <a:r>
              <a:rPr lang="en-US" sz="1161" baseline="0" dirty="0">
                <a:solidFill>
                  <a:schemeClr val="accent6"/>
                </a:solidFill>
                <a:latin typeface="+mn-lt"/>
                <a:ea typeface="+mn-ea"/>
              </a:rPr>
              <a:t>SOURCE: Source</a:t>
            </a:r>
          </a:p>
        </p:txBody>
      </p:sp>
      <p:sp>
        <p:nvSpPr>
          <p:cNvPr id="3" name="Text Placeholder 2"/>
          <p:cNvSpPr>
            <a:spLocks noGrp="1"/>
          </p:cNvSpPr>
          <p:nvPr>
            <p:ph type="body" idx="1"/>
          </p:nvPr>
        </p:nvSpPr>
        <p:spPr bwMode="gray">
          <a:xfrm>
            <a:off x="2107958" y="2831667"/>
            <a:ext cx="6243226" cy="1563162"/>
          </a:xfrm>
          <a:prstGeom prst="rect">
            <a:avLst/>
          </a:prstGeom>
        </p:spPr>
        <p:txBody>
          <a:bodyPr vert="horz" lIns="0" tIns="0" rIns="0" bIns="0" rtlCol="0">
            <a:spAutoFit/>
          </a:bodyPr>
          <a:lstStyle/>
          <a:p>
            <a:pPr lvl="0" latinLnBrk="0"/>
            <a:r>
              <a:rPr lang="en-US"/>
              <a:t>Edit Master text styles</a:t>
            </a:r>
          </a:p>
          <a:p>
            <a:pPr lvl="1" latinLnBrk="0"/>
            <a:r>
              <a:rPr lang="en-US"/>
              <a:t>Second level</a:t>
            </a:r>
          </a:p>
          <a:p>
            <a:pPr lvl="2" latinLnBrk="0"/>
            <a:r>
              <a:rPr lang="en-US"/>
              <a:t>Third level</a:t>
            </a:r>
          </a:p>
          <a:p>
            <a:pPr lvl="3" latinLnBrk="0"/>
            <a:r>
              <a:rPr lang="en-US"/>
              <a:t>Fourth level</a:t>
            </a:r>
          </a:p>
          <a:p>
            <a:pPr lvl="4" latinLnBrk="0"/>
            <a:r>
              <a:rPr lang="en-US"/>
              <a:t>Fifth level</a:t>
            </a:r>
            <a:endParaRPr lang="en-US" dirty="0"/>
          </a:p>
        </p:txBody>
      </p:sp>
      <p:grpSp>
        <p:nvGrpSpPr>
          <p:cNvPr id="15" name="ACET" hidden="1"/>
          <p:cNvGrpSpPr>
            <a:grpSpLocks/>
          </p:cNvGrpSpPr>
          <p:nvPr/>
        </p:nvGrpSpPr>
        <p:grpSpPr bwMode="gray">
          <a:xfrm>
            <a:off x="2107954" y="1829749"/>
            <a:ext cx="6187935" cy="732556"/>
            <a:chOff x="915" y="712"/>
            <a:chExt cx="2686" cy="318"/>
          </a:xfrm>
        </p:grpSpPr>
        <p:cxnSp>
          <p:nvCxnSpPr>
            <p:cNvPr id="16" name="AutoShape 249"/>
            <p:cNvCxnSpPr>
              <a:cxnSpLocks noChangeShapeType="1"/>
              <a:stCxn id="18" idx="4"/>
              <a:endCxn id="18" idx="6"/>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gray">
            <a:xfrm>
              <a:off x="915" y="712"/>
              <a:ext cx="2686" cy="318"/>
            </a:xfrm>
            <a:prstGeom prst="leftRightArrow">
              <a:avLst>
                <a:gd name="adj1" fmla="val 100000"/>
                <a:gd name="adj2" fmla="val 0"/>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sz="2321" b="1" baseline="0" dirty="0">
                  <a:solidFill>
                    <a:srgbClr val="000000"/>
                  </a:solidFill>
                  <a:latin typeface="+mn-lt"/>
                  <a:ea typeface="+mn-ea"/>
                </a:rPr>
                <a:t>Title</a:t>
              </a:r>
            </a:p>
            <a:p>
              <a:r>
                <a:rPr lang="en-US" sz="2321" baseline="0" dirty="0">
                  <a:solidFill>
                    <a:schemeClr val="accent6"/>
                  </a:solidFill>
                  <a:latin typeface="+mn-lt"/>
                  <a:ea typeface="+mn-ea"/>
                </a:rPr>
                <a:t>Unit of measure</a:t>
              </a:r>
            </a:p>
          </p:txBody>
        </p:sp>
      </p:grpSp>
      <p:grpSp>
        <p:nvGrpSpPr>
          <p:cNvPr id="17" name="Sticker" hidden="1"/>
          <p:cNvGrpSpPr/>
          <p:nvPr/>
        </p:nvGrpSpPr>
        <p:grpSpPr bwMode="gray">
          <a:xfrm>
            <a:off x="11998221" y="414662"/>
            <a:ext cx="681726" cy="206340"/>
            <a:chOff x="8271007" y="285750"/>
            <a:chExt cx="469768" cy="142194"/>
          </a:xfrm>
        </p:grpSpPr>
        <p:sp>
          <p:nvSpPr>
            <p:cNvPr id="20" name="StickerRectangle"/>
            <p:cNvSpPr>
              <a:spLocks noChangeArrowheads="1"/>
            </p:cNvSpPr>
            <p:nvPr/>
          </p:nvSpPr>
          <p:spPr bwMode="gray">
            <a:xfrm>
              <a:off x="8271007" y="285750"/>
              <a:ext cx="469768" cy="142194"/>
            </a:xfrm>
            <a:prstGeom prst="leftRightArrow">
              <a:avLst>
                <a:gd name="adj1" fmla="val 100000"/>
                <a:gd name="adj2" fmla="val 0"/>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1299282">
                <a:buClr>
                  <a:srgbClr val="002960"/>
                </a:buClr>
              </a:pPr>
              <a:r>
                <a:rPr lang="en-US" sz="1161" baseline="0" dirty="0">
                  <a:solidFill>
                    <a:schemeClr val="accent6"/>
                  </a:solidFill>
                  <a:latin typeface="+mn-lt"/>
                  <a:ea typeface="+mn-ea"/>
                </a:rPr>
                <a:t>STICKER</a:t>
              </a:r>
            </a:p>
          </p:txBody>
        </p:sp>
        <p:cxnSp>
          <p:nvCxnSpPr>
            <p:cNvPr id="21" name="AutoShape 31"/>
            <p:cNvCxnSpPr>
              <a:cxnSpLocks noChangeShapeType="1"/>
              <a:stCxn id="20" idx="2"/>
              <a:endCxn id="20" idx="4"/>
            </p:cNvCxnSpPr>
            <p:nvPr/>
          </p:nvCxnSpPr>
          <p:spPr bwMode="gray">
            <a:xfrm>
              <a:off x="8271007" y="285750"/>
              <a:ext cx="0" cy="142194"/>
            </a:xfrm>
            <a:prstGeom prst="straightConnector1">
              <a:avLst/>
            </a:prstGeom>
            <a:noFill/>
            <a:ln w="9525">
              <a:solidFill>
                <a:schemeClr val="accent6"/>
              </a:solidFill>
              <a:round/>
              <a:headEnd/>
              <a:tailEnd/>
            </a:ln>
            <a:extLst>
              <a:ext uri="{909E8E84-426E-40dd-AFC4-6F175D3DCCD1}">
                <a14:hiddenFill xmlns="" xmlns:a14="http://schemas.microsoft.com/office/drawing/2010/main">
                  <a:noFill/>
                </a14:hiddenFill>
              </a:ext>
            </a:extLst>
          </p:spPr>
        </p:cxnSp>
        <p:cxnSp>
          <p:nvCxnSpPr>
            <p:cNvPr id="22" name="AutoShape 32"/>
            <p:cNvCxnSpPr>
              <a:cxnSpLocks noChangeShapeType="1"/>
              <a:stCxn id="20" idx="4"/>
              <a:endCxn id="20" idx="6"/>
            </p:cNvCxnSpPr>
            <p:nvPr/>
          </p:nvCxnSpPr>
          <p:spPr bwMode="gray">
            <a:xfrm>
              <a:off x="8271007" y="427944"/>
              <a:ext cx="469768" cy="0"/>
            </a:xfrm>
            <a:prstGeom prst="straightConnector1">
              <a:avLst/>
            </a:prstGeom>
            <a:noFill/>
            <a:ln w="25400">
              <a:solidFill>
                <a:schemeClr val="accent6"/>
              </a:solidFill>
              <a:round/>
              <a:headEnd/>
              <a:tailEnd/>
            </a:ln>
            <a:extLst>
              <a:ext uri="{909E8E84-426E-40dd-AFC4-6F175D3DCCD1}">
                <a14:hiddenFill xmlns="" xmlns:a14="http://schemas.microsoft.com/office/drawing/2010/main">
                  <a:noFill/>
                </a14:hiddenFill>
              </a:ext>
            </a:extLst>
          </p:spPr>
        </p:cxnSp>
      </p:grpSp>
      <p:sp>
        <p:nvSpPr>
          <p:cNvPr id="24" name="SlideBottomBar" hidden="1"/>
          <p:cNvSpPr/>
          <p:nvPr/>
        </p:nvSpPr>
        <p:spPr>
          <a:xfrm>
            <a:off x="12348228" y="9181672"/>
            <a:ext cx="66347" cy="179684"/>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21" baseline="0" dirty="0">
              <a:solidFill>
                <a:schemeClr val="tx1"/>
              </a:solidFill>
              <a:latin typeface="+mn-lt"/>
              <a:ea typeface="+mn-ea"/>
            </a:endParaRPr>
          </a:p>
        </p:txBody>
      </p:sp>
      <p:sp>
        <p:nvSpPr>
          <p:cNvPr id="23" name="doc id" hidden="1"/>
          <p:cNvSpPr>
            <a:spLocks noChangeArrowheads="1"/>
          </p:cNvSpPr>
          <p:nvPr/>
        </p:nvSpPr>
        <p:spPr bwMode="auto">
          <a:xfrm>
            <a:off x="11728513" y="73724"/>
            <a:ext cx="953762" cy="1773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lstStyle/>
          <a:p>
            <a:pPr algn="r" defTabSz="1299282"/>
            <a:endParaRPr lang="en-US" sz="1161" baseline="0" dirty="0">
              <a:solidFill>
                <a:srgbClr val="808080"/>
              </a:solidFill>
              <a:latin typeface="+mn-lt"/>
              <a:ea typeface="+mn-ea"/>
            </a:endParaRPr>
          </a:p>
        </p:txBody>
      </p:sp>
      <p:grpSp>
        <p:nvGrpSpPr>
          <p:cNvPr id="59" name="LegendLines" hidden="1"/>
          <p:cNvGrpSpPr/>
          <p:nvPr/>
        </p:nvGrpSpPr>
        <p:grpSpPr>
          <a:xfrm>
            <a:off x="10947264" y="395218"/>
            <a:ext cx="1723845" cy="1104975"/>
            <a:chOff x="7607284" y="279400"/>
            <a:chExt cx="1187878" cy="761468"/>
          </a:xfrm>
        </p:grpSpPr>
        <p:sp>
          <p:nvSpPr>
            <p:cNvPr id="60" name="LineLegend1"/>
            <p:cNvSpPr>
              <a:spLocks noChangeShapeType="1"/>
            </p:cNvSpPr>
            <p:nvPr/>
          </p:nvSpPr>
          <p:spPr bwMode="gray">
            <a:xfrm>
              <a:off x="7607284" y="387122"/>
              <a:ext cx="457200" cy="0"/>
            </a:xfrm>
            <a:prstGeom prst="line">
              <a:avLst/>
            </a:prstGeom>
            <a:noFill/>
            <a:ln w="28575">
              <a:solidFill>
                <a:schemeClr val="accent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2321" baseline="0" dirty="0">
                <a:latin typeface="+mn-lt"/>
                <a:ea typeface="+mn-ea"/>
              </a:endParaRPr>
            </a:p>
          </p:txBody>
        </p:sp>
        <p:sp>
          <p:nvSpPr>
            <p:cNvPr id="61" name="LineLegend2"/>
            <p:cNvSpPr>
              <a:spLocks noChangeShapeType="1"/>
            </p:cNvSpPr>
            <p:nvPr/>
          </p:nvSpPr>
          <p:spPr bwMode="gray">
            <a:xfrm>
              <a:off x="7607284" y="653822"/>
              <a:ext cx="457200" cy="0"/>
            </a:xfrm>
            <a:prstGeom prst="line">
              <a:avLst/>
            </a:prstGeom>
            <a:noFill/>
            <a:ln w="28575">
              <a:solidFill>
                <a:schemeClr val="accent3"/>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2321" baseline="0" dirty="0">
                <a:latin typeface="+mn-lt"/>
                <a:ea typeface="+mn-ea"/>
              </a:endParaRPr>
            </a:p>
          </p:txBody>
        </p:sp>
        <p:sp>
          <p:nvSpPr>
            <p:cNvPr id="62" name="LineLegend3"/>
            <p:cNvSpPr>
              <a:spLocks noChangeShapeType="1"/>
            </p:cNvSpPr>
            <p:nvPr/>
          </p:nvSpPr>
          <p:spPr bwMode="gray">
            <a:xfrm>
              <a:off x="7607284" y="933223"/>
              <a:ext cx="457200" cy="0"/>
            </a:xfrm>
            <a:prstGeom prst="line">
              <a:avLst/>
            </a:prstGeom>
            <a:noFill/>
            <a:ln w="28575">
              <a:solidFill>
                <a:schemeClr val="accent3"/>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2321" baseline="0" dirty="0">
                <a:latin typeface="+mn-lt"/>
                <a:ea typeface="+mn-ea"/>
              </a:endParaRPr>
            </a:p>
          </p:txBody>
        </p:sp>
        <p:sp>
          <p:nvSpPr>
            <p:cNvPr id="100" name="Legend1"/>
            <p:cNvSpPr>
              <a:spLocks noChangeArrowheads="1"/>
            </p:cNvSpPr>
            <p:nvPr>
              <p:custDataLst>
                <p:tags r:id="rId35"/>
              </p:custDataLst>
            </p:nvPr>
          </p:nvSpPr>
          <p:spPr bwMode="gray">
            <a:xfrm>
              <a:off x="8158907" y="279400"/>
              <a:ext cx="636254" cy="2153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1299282">
                <a:buClr>
                  <a:schemeClr val="tx2"/>
                </a:buClr>
              </a:pPr>
              <a:r>
                <a:rPr lang="en-US" sz="2031" baseline="0" dirty="0">
                  <a:latin typeface="+mn-lt"/>
                  <a:ea typeface="+mn-ea"/>
                </a:rPr>
                <a:t>Legend</a:t>
              </a:r>
            </a:p>
          </p:txBody>
        </p:sp>
        <p:sp>
          <p:nvSpPr>
            <p:cNvPr id="101" name="Legend2"/>
            <p:cNvSpPr>
              <a:spLocks noChangeArrowheads="1"/>
            </p:cNvSpPr>
            <p:nvPr>
              <p:custDataLst>
                <p:tags r:id="rId36"/>
              </p:custDataLst>
            </p:nvPr>
          </p:nvSpPr>
          <p:spPr bwMode="gray">
            <a:xfrm>
              <a:off x="8158908" y="546100"/>
              <a:ext cx="636254" cy="2153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1299282">
                <a:buClr>
                  <a:schemeClr val="tx2"/>
                </a:buClr>
              </a:pPr>
              <a:r>
                <a:rPr lang="en-US" sz="2031" baseline="0" dirty="0">
                  <a:latin typeface="+mn-lt"/>
                  <a:ea typeface="+mn-ea"/>
                </a:rPr>
                <a:t>Legend</a:t>
              </a:r>
            </a:p>
          </p:txBody>
        </p:sp>
        <p:sp>
          <p:nvSpPr>
            <p:cNvPr id="102" name="Legend3"/>
            <p:cNvSpPr>
              <a:spLocks noChangeArrowheads="1"/>
            </p:cNvSpPr>
            <p:nvPr>
              <p:custDataLst>
                <p:tags r:id="rId37"/>
              </p:custDataLst>
            </p:nvPr>
          </p:nvSpPr>
          <p:spPr bwMode="gray">
            <a:xfrm>
              <a:off x="8158908" y="825501"/>
              <a:ext cx="636254" cy="2153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1299282">
                <a:buClr>
                  <a:schemeClr val="tx2"/>
                </a:buClr>
              </a:pPr>
              <a:r>
                <a:rPr lang="en-US" sz="2031" baseline="0" dirty="0">
                  <a:latin typeface="+mn-lt"/>
                  <a:ea typeface="+mn-ea"/>
                </a:rPr>
                <a:t>Legend</a:t>
              </a:r>
            </a:p>
          </p:txBody>
        </p:sp>
      </p:grpSp>
      <p:grpSp>
        <p:nvGrpSpPr>
          <p:cNvPr id="103" name="LegendBoxes" hidden="1"/>
          <p:cNvGrpSpPr/>
          <p:nvPr/>
        </p:nvGrpSpPr>
        <p:grpSpPr>
          <a:xfrm>
            <a:off x="11394212" y="395372"/>
            <a:ext cx="1276914" cy="1491985"/>
            <a:chOff x="5894005" y="919828"/>
            <a:chExt cx="879905" cy="1028168"/>
          </a:xfrm>
        </p:grpSpPr>
        <p:sp>
          <p:nvSpPr>
            <p:cNvPr id="104" name="RectangleLegend1"/>
            <p:cNvSpPr>
              <a:spLocks noChangeArrowheads="1"/>
            </p:cNvSpPr>
            <p:nvPr/>
          </p:nvSpPr>
          <p:spPr bwMode="gray">
            <a:xfrm>
              <a:off x="5894005" y="947381"/>
              <a:ext cx="165100" cy="160338"/>
            </a:xfrm>
            <a:prstGeom prst="rect">
              <a:avLst/>
            </a:prstGeom>
            <a:solidFill>
              <a:schemeClr val="accent1"/>
            </a:solidFill>
            <a:ln w="9525">
              <a:solidFill>
                <a:schemeClr val="bg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2321" baseline="0" dirty="0">
                <a:latin typeface="+mn-lt"/>
                <a:ea typeface="+mn-ea"/>
              </a:endParaRPr>
            </a:p>
          </p:txBody>
        </p:sp>
        <p:sp>
          <p:nvSpPr>
            <p:cNvPr id="105" name="RectangleLegend2"/>
            <p:cNvSpPr>
              <a:spLocks noChangeArrowheads="1"/>
            </p:cNvSpPr>
            <p:nvPr/>
          </p:nvSpPr>
          <p:spPr bwMode="gray">
            <a:xfrm>
              <a:off x="5894005" y="1217256"/>
              <a:ext cx="165100" cy="160338"/>
            </a:xfrm>
            <a:prstGeom prst="rect">
              <a:avLst/>
            </a:prstGeom>
            <a:solidFill>
              <a:schemeClr val="accent2"/>
            </a:solidFill>
            <a:ln w="9525">
              <a:solidFill>
                <a:schemeClr val="bg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2321" baseline="0" dirty="0">
                <a:latin typeface="+mn-lt"/>
                <a:ea typeface="+mn-ea"/>
              </a:endParaRPr>
            </a:p>
          </p:txBody>
        </p:sp>
        <p:sp>
          <p:nvSpPr>
            <p:cNvPr id="106" name="RectangleLegend3"/>
            <p:cNvSpPr>
              <a:spLocks noChangeArrowheads="1"/>
            </p:cNvSpPr>
            <p:nvPr/>
          </p:nvSpPr>
          <p:spPr bwMode="gray">
            <a:xfrm>
              <a:off x="5894005" y="1488719"/>
              <a:ext cx="165100" cy="160338"/>
            </a:xfrm>
            <a:prstGeom prst="rect">
              <a:avLst/>
            </a:prstGeom>
            <a:solidFill>
              <a:schemeClr val="accent3"/>
            </a:solidFill>
            <a:ln w="9525">
              <a:solidFill>
                <a:schemeClr val="bg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2321" baseline="0" dirty="0">
                <a:latin typeface="+mn-lt"/>
                <a:ea typeface="+mn-ea"/>
              </a:endParaRPr>
            </a:p>
          </p:txBody>
        </p:sp>
        <p:sp>
          <p:nvSpPr>
            <p:cNvPr id="107" name="RectangleLegend4"/>
            <p:cNvSpPr>
              <a:spLocks noChangeArrowheads="1"/>
            </p:cNvSpPr>
            <p:nvPr/>
          </p:nvSpPr>
          <p:spPr bwMode="gray">
            <a:xfrm>
              <a:off x="5894005" y="1760182"/>
              <a:ext cx="165100" cy="160338"/>
            </a:xfrm>
            <a:prstGeom prst="rect">
              <a:avLst/>
            </a:prstGeom>
            <a:solidFill>
              <a:schemeClr val="accent4"/>
            </a:solidFill>
            <a:ln w="9525">
              <a:solidFill>
                <a:schemeClr val="bg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2321" baseline="0" dirty="0">
                <a:latin typeface="+mn-lt"/>
                <a:ea typeface="+mn-ea"/>
              </a:endParaRPr>
            </a:p>
          </p:txBody>
        </p:sp>
        <p:sp>
          <p:nvSpPr>
            <p:cNvPr id="108" name="Legend1"/>
            <p:cNvSpPr>
              <a:spLocks noChangeArrowheads="1"/>
            </p:cNvSpPr>
            <p:nvPr>
              <p:custDataLst>
                <p:tags r:id="rId31"/>
              </p:custDataLst>
            </p:nvPr>
          </p:nvSpPr>
          <p:spPr bwMode="gray">
            <a:xfrm>
              <a:off x="6137655" y="919828"/>
              <a:ext cx="636255" cy="2153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1299282">
                <a:buClr>
                  <a:schemeClr val="tx2"/>
                </a:buClr>
              </a:pPr>
              <a:r>
                <a:rPr lang="en-US" sz="2031" baseline="0" dirty="0">
                  <a:latin typeface="+mn-lt"/>
                  <a:ea typeface="+mn-ea"/>
                </a:rPr>
                <a:t>Legend</a:t>
              </a:r>
            </a:p>
          </p:txBody>
        </p:sp>
        <p:sp>
          <p:nvSpPr>
            <p:cNvPr id="109" name="Legend2"/>
            <p:cNvSpPr>
              <a:spLocks noChangeArrowheads="1"/>
            </p:cNvSpPr>
            <p:nvPr>
              <p:custDataLst>
                <p:tags r:id="rId32"/>
              </p:custDataLst>
            </p:nvPr>
          </p:nvSpPr>
          <p:spPr bwMode="gray">
            <a:xfrm>
              <a:off x="6137655" y="1189703"/>
              <a:ext cx="636255" cy="2153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1299282">
                <a:buClr>
                  <a:schemeClr val="tx2"/>
                </a:buClr>
              </a:pPr>
              <a:r>
                <a:rPr lang="en-US" sz="2031" baseline="0" dirty="0">
                  <a:latin typeface="+mn-lt"/>
                  <a:ea typeface="+mn-ea"/>
                </a:rPr>
                <a:t>Legend</a:t>
              </a:r>
            </a:p>
          </p:txBody>
        </p:sp>
        <p:sp>
          <p:nvSpPr>
            <p:cNvPr id="110" name="Legend3"/>
            <p:cNvSpPr>
              <a:spLocks noChangeArrowheads="1"/>
            </p:cNvSpPr>
            <p:nvPr>
              <p:custDataLst>
                <p:tags r:id="rId33"/>
              </p:custDataLst>
            </p:nvPr>
          </p:nvSpPr>
          <p:spPr bwMode="gray">
            <a:xfrm>
              <a:off x="6137655" y="1461166"/>
              <a:ext cx="636255" cy="2153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1299282">
                <a:buClr>
                  <a:schemeClr val="tx2"/>
                </a:buClr>
              </a:pPr>
              <a:r>
                <a:rPr lang="en-US" sz="2031" baseline="0" dirty="0">
                  <a:latin typeface="+mn-lt"/>
                  <a:ea typeface="+mn-ea"/>
                </a:rPr>
                <a:t>Legend</a:t>
              </a:r>
            </a:p>
          </p:txBody>
        </p:sp>
        <p:sp>
          <p:nvSpPr>
            <p:cNvPr id="111" name="Legend4"/>
            <p:cNvSpPr>
              <a:spLocks noChangeArrowheads="1"/>
            </p:cNvSpPr>
            <p:nvPr>
              <p:custDataLst>
                <p:tags r:id="rId34"/>
              </p:custDataLst>
            </p:nvPr>
          </p:nvSpPr>
          <p:spPr bwMode="gray">
            <a:xfrm>
              <a:off x="6137655" y="1732629"/>
              <a:ext cx="636255" cy="2153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1299282">
                <a:buClr>
                  <a:schemeClr val="tx2"/>
                </a:buClr>
              </a:pPr>
              <a:r>
                <a:rPr lang="en-US" sz="2031" baseline="0" dirty="0">
                  <a:latin typeface="+mn-lt"/>
                  <a:ea typeface="+mn-ea"/>
                </a:rPr>
                <a:t>Legend</a:t>
              </a:r>
            </a:p>
          </p:txBody>
        </p:sp>
      </p:grpSp>
      <p:grpSp>
        <p:nvGrpSpPr>
          <p:cNvPr id="112" name="LegendMoons" hidden="1"/>
          <p:cNvGrpSpPr/>
          <p:nvPr/>
        </p:nvGrpSpPr>
        <p:grpSpPr>
          <a:xfrm>
            <a:off x="11297448" y="394633"/>
            <a:ext cx="1373671" cy="1911005"/>
            <a:chOff x="5894005" y="2695123"/>
            <a:chExt cx="946579" cy="1316926"/>
          </a:xfrm>
        </p:grpSpPr>
        <p:grpSp>
          <p:nvGrpSpPr>
            <p:cNvPr id="113" name="MoonLegend1"/>
            <p:cNvGrpSpPr>
              <a:grpSpLocks noChangeAspect="1"/>
            </p:cNvGrpSpPr>
            <p:nvPr>
              <p:custDataLst>
                <p:tags r:id="rId11"/>
              </p:custDataLst>
            </p:nvPr>
          </p:nvGrpSpPr>
          <p:grpSpPr bwMode="gray">
            <a:xfrm>
              <a:off x="5894005" y="2695123"/>
              <a:ext cx="209550" cy="218282"/>
              <a:chOff x="4533" y="183"/>
              <a:chExt cx="144" cy="150"/>
            </a:xfrm>
          </p:grpSpPr>
          <p:sp>
            <p:nvSpPr>
              <p:cNvPr id="131" name="Oval 130"/>
              <p:cNvSpPr>
                <a:spLocks noChangeAspect="1" noChangeArrowheads="1"/>
              </p:cNvSpPr>
              <p:nvPr>
                <p:custDataLst>
                  <p:tags r:id="rId29"/>
                </p:custDataLst>
              </p:nvPr>
            </p:nvSpPr>
            <p:spPr bwMode="gray">
              <a:xfrm>
                <a:off x="4533" y="189"/>
                <a:ext cx="144" cy="144"/>
              </a:xfrm>
              <a:prstGeom prst="ellipse">
                <a:avLst/>
              </a:prstGeom>
              <a:solidFill>
                <a:schemeClr val="accent1"/>
              </a:solidFill>
              <a:ln w="9525">
                <a:no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2321" baseline="0" dirty="0">
                  <a:latin typeface="+mn-lt"/>
                  <a:ea typeface="+mn-ea"/>
                </a:endParaRPr>
              </a:p>
            </p:txBody>
          </p:sp>
          <p:sp>
            <p:nvSpPr>
              <p:cNvPr id="132" name="Arc 131" hidden="1"/>
              <p:cNvSpPr>
                <a:spLocks noChangeAspect="1"/>
              </p:cNvSpPr>
              <p:nvPr>
                <p:custDataLst>
                  <p:tags r:id="rId30"/>
                </p:custDataLst>
              </p:nvPr>
            </p:nvSpPr>
            <p:spPr bwMode="gray">
              <a:xfrm>
                <a:off x="4533" y="183"/>
                <a:ext cx="144" cy="144"/>
              </a:xfrm>
              <a:prstGeom prst="arc">
                <a:avLst>
                  <a:gd name="adj1" fmla="val 16200000"/>
                  <a:gd name="adj2" fmla="val 5400000"/>
                </a:avLst>
              </a:prstGeom>
              <a:solidFill>
                <a:schemeClr val="accent4"/>
              </a:solidFill>
              <a:ln w="9525">
                <a:no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2321" baseline="0" dirty="0">
                  <a:latin typeface="+mn-lt"/>
                  <a:ea typeface="+mn-ea"/>
                </a:endParaRPr>
              </a:p>
            </p:txBody>
          </p:sp>
        </p:grpSp>
        <p:grpSp>
          <p:nvGrpSpPr>
            <p:cNvPr id="114" name="MoonLegend2"/>
            <p:cNvGrpSpPr>
              <a:grpSpLocks noChangeAspect="1"/>
            </p:cNvGrpSpPr>
            <p:nvPr>
              <p:custDataLst>
                <p:tags r:id="rId12"/>
              </p:custDataLst>
            </p:nvPr>
          </p:nvGrpSpPr>
          <p:grpSpPr bwMode="gray">
            <a:xfrm>
              <a:off x="5894005" y="2977103"/>
              <a:ext cx="209550" cy="209551"/>
              <a:chOff x="1694" y="2051"/>
              <a:chExt cx="160" cy="160"/>
            </a:xfrm>
          </p:grpSpPr>
          <p:sp>
            <p:nvSpPr>
              <p:cNvPr id="129" name="Oval 41"/>
              <p:cNvSpPr>
                <a:spLocks noChangeAspect="1" noChangeArrowheads="1"/>
              </p:cNvSpPr>
              <p:nvPr>
                <p:custDataLst>
                  <p:tags r:id="rId27"/>
                </p:custDataLst>
              </p:nvPr>
            </p:nvSpPr>
            <p:spPr bwMode="gray">
              <a:xfrm>
                <a:off x="1694" y="2051"/>
                <a:ext cx="160" cy="160"/>
              </a:xfrm>
              <a:prstGeom prst="ellipse">
                <a:avLst/>
              </a:prstGeom>
              <a:solidFill>
                <a:schemeClr val="accent1"/>
              </a:solidFill>
              <a:ln w="9525">
                <a:no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2321" baseline="0" dirty="0">
                  <a:latin typeface="+mn-lt"/>
                  <a:ea typeface="+mn-ea"/>
                </a:endParaRPr>
              </a:p>
            </p:txBody>
          </p:sp>
          <p:sp>
            <p:nvSpPr>
              <p:cNvPr id="130" name="Arc 42"/>
              <p:cNvSpPr>
                <a:spLocks noChangeAspect="1"/>
              </p:cNvSpPr>
              <p:nvPr>
                <p:custDataLst>
                  <p:tags r:id="rId28"/>
                </p:custDataLst>
              </p:nvPr>
            </p:nvSpPr>
            <p:spPr bwMode="gray">
              <a:xfrm>
                <a:off x="1694" y="2051"/>
                <a:ext cx="160" cy="160"/>
              </a:xfrm>
              <a:prstGeom prst="arc">
                <a:avLst/>
              </a:prstGeom>
              <a:solidFill>
                <a:schemeClr val="accent4"/>
              </a:solidFill>
              <a:ln w="9525">
                <a:no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2321" baseline="0" dirty="0">
                  <a:latin typeface="+mn-lt"/>
                  <a:ea typeface="+mn-ea"/>
                </a:endParaRPr>
              </a:p>
            </p:txBody>
          </p:sp>
        </p:grpSp>
        <p:grpSp>
          <p:nvGrpSpPr>
            <p:cNvPr id="115" name="MoonLegend4"/>
            <p:cNvGrpSpPr>
              <a:grpSpLocks noChangeAspect="1"/>
            </p:cNvGrpSpPr>
            <p:nvPr>
              <p:custDataLst>
                <p:tags r:id="rId13"/>
              </p:custDataLst>
            </p:nvPr>
          </p:nvGrpSpPr>
          <p:grpSpPr bwMode="gray">
            <a:xfrm>
              <a:off x="5894005" y="3524395"/>
              <a:ext cx="209550" cy="209551"/>
              <a:chOff x="4495" y="1204"/>
              <a:chExt cx="160" cy="160"/>
            </a:xfrm>
          </p:grpSpPr>
          <p:sp>
            <p:nvSpPr>
              <p:cNvPr id="127" name="Oval 47"/>
              <p:cNvSpPr>
                <a:spLocks noChangeAspect="1" noChangeArrowheads="1"/>
              </p:cNvSpPr>
              <p:nvPr>
                <p:custDataLst>
                  <p:tags r:id="rId25"/>
                </p:custDataLst>
              </p:nvPr>
            </p:nvSpPr>
            <p:spPr bwMode="gray">
              <a:xfrm>
                <a:off x="4495" y="1204"/>
                <a:ext cx="160" cy="160"/>
              </a:xfrm>
              <a:prstGeom prst="ellipse">
                <a:avLst/>
              </a:prstGeom>
              <a:solidFill>
                <a:schemeClr val="accent1"/>
              </a:solidFill>
              <a:ln w="9525">
                <a:no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2321" baseline="0" dirty="0">
                  <a:latin typeface="+mn-lt"/>
                  <a:ea typeface="+mn-ea"/>
                </a:endParaRPr>
              </a:p>
            </p:txBody>
          </p:sp>
          <p:sp>
            <p:nvSpPr>
              <p:cNvPr id="128" name="Arc 48"/>
              <p:cNvSpPr>
                <a:spLocks noChangeAspect="1"/>
              </p:cNvSpPr>
              <p:nvPr>
                <p:custDataLst>
                  <p:tags r:id="rId26"/>
                </p:custDataLst>
              </p:nvPr>
            </p:nvSpPr>
            <p:spPr bwMode="gray">
              <a:xfrm>
                <a:off x="4495" y="1204"/>
                <a:ext cx="160" cy="160"/>
              </a:xfrm>
              <a:prstGeom prst="arc">
                <a:avLst>
                  <a:gd name="adj1" fmla="val 16200000"/>
                  <a:gd name="adj2" fmla="val 10800000"/>
                </a:avLst>
              </a:prstGeom>
              <a:solidFill>
                <a:schemeClr val="accent4"/>
              </a:solidFill>
              <a:ln w="9525">
                <a:no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2321" baseline="0" dirty="0">
                  <a:latin typeface="+mn-lt"/>
                  <a:ea typeface="+mn-ea"/>
                </a:endParaRPr>
              </a:p>
            </p:txBody>
          </p:sp>
        </p:grpSp>
        <p:grpSp>
          <p:nvGrpSpPr>
            <p:cNvPr id="116" name="MoonLegend5"/>
            <p:cNvGrpSpPr>
              <a:grpSpLocks noChangeAspect="1"/>
            </p:cNvGrpSpPr>
            <p:nvPr>
              <p:custDataLst>
                <p:tags r:id="rId14"/>
              </p:custDataLst>
            </p:nvPr>
          </p:nvGrpSpPr>
          <p:grpSpPr bwMode="gray">
            <a:xfrm>
              <a:off x="5894005" y="3799629"/>
              <a:ext cx="209550" cy="209551"/>
              <a:chOff x="4495" y="1447"/>
              <a:chExt cx="160" cy="160"/>
            </a:xfrm>
          </p:grpSpPr>
          <p:sp>
            <p:nvSpPr>
              <p:cNvPr id="125" name="Oval 50"/>
              <p:cNvSpPr>
                <a:spLocks noChangeAspect="1" noChangeArrowheads="1"/>
              </p:cNvSpPr>
              <p:nvPr>
                <p:custDataLst>
                  <p:tags r:id="rId23"/>
                </p:custDataLst>
              </p:nvPr>
            </p:nvSpPr>
            <p:spPr bwMode="gray">
              <a:xfrm>
                <a:off x="4495" y="1447"/>
                <a:ext cx="160" cy="160"/>
              </a:xfrm>
              <a:prstGeom prst="ellipse">
                <a:avLst/>
              </a:prstGeom>
              <a:solidFill>
                <a:schemeClr val="accent1"/>
              </a:solidFill>
              <a:ln w="9525">
                <a:no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2321" baseline="0" dirty="0">
                  <a:latin typeface="+mn-lt"/>
                  <a:ea typeface="+mn-ea"/>
                </a:endParaRPr>
              </a:p>
            </p:txBody>
          </p:sp>
          <p:sp>
            <p:nvSpPr>
              <p:cNvPr id="126" name="Oval 51"/>
              <p:cNvSpPr>
                <a:spLocks noChangeAspect="1" noChangeArrowheads="1"/>
              </p:cNvSpPr>
              <p:nvPr>
                <p:custDataLst>
                  <p:tags r:id="rId24"/>
                </p:custDataLst>
              </p:nvPr>
            </p:nvSpPr>
            <p:spPr bwMode="gray">
              <a:xfrm>
                <a:off x="4495" y="1447"/>
                <a:ext cx="160" cy="160"/>
              </a:xfrm>
              <a:prstGeom prst="arc">
                <a:avLst>
                  <a:gd name="adj1" fmla="val 16200000"/>
                  <a:gd name="adj2" fmla="val 16200000"/>
                </a:avLst>
              </a:prstGeom>
              <a:solidFill>
                <a:schemeClr val="accent4"/>
              </a:solidFill>
              <a:ln w="9525">
                <a:no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2321" baseline="0" dirty="0">
                  <a:latin typeface="+mn-lt"/>
                  <a:ea typeface="+mn-ea"/>
                </a:endParaRPr>
              </a:p>
            </p:txBody>
          </p:sp>
        </p:grpSp>
        <p:grpSp>
          <p:nvGrpSpPr>
            <p:cNvPr id="117" name="MoonLegend3"/>
            <p:cNvGrpSpPr>
              <a:grpSpLocks noChangeAspect="1"/>
            </p:cNvGrpSpPr>
            <p:nvPr>
              <p:custDataLst>
                <p:tags r:id="rId15"/>
              </p:custDataLst>
            </p:nvPr>
          </p:nvGrpSpPr>
          <p:grpSpPr bwMode="gray">
            <a:xfrm>
              <a:off x="5894005" y="3251543"/>
              <a:ext cx="209550" cy="209551"/>
              <a:chOff x="4495" y="1205"/>
              <a:chExt cx="160" cy="160"/>
            </a:xfrm>
          </p:grpSpPr>
          <p:sp>
            <p:nvSpPr>
              <p:cNvPr id="123" name="Oval 47"/>
              <p:cNvSpPr>
                <a:spLocks noChangeAspect="1" noChangeArrowheads="1"/>
              </p:cNvSpPr>
              <p:nvPr>
                <p:custDataLst>
                  <p:tags r:id="rId21"/>
                </p:custDataLst>
              </p:nvPr>
            </p:nvSpPr>
            <p:spPr bwMode="gray">
              <a:xfrm>
                <a:off x="4495" y="1205"/>
                <a:ext cx="160" cy="160"/>
              </a:xfrm>
              <a:prstGeom prst="ellipse">
                <a:avLst/>
              </a:prstGeom>
              <a:solidFill>
                <a:schemeClr val="accent1"/>
              </a:solidFill>
              <a:ln w="9525">
                <a:no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2321" baseline="0" dirty="0">
                  <a:latin typeface="+mn-lt"/>
                  <a:ea typeface="+mn-ea"/>
                </a:endParaRPr>
              </a:p>
            </p:txBody>
          </p:sp>
          <p:sp>
            <p:nvSpPr>
              <p:cNvPr id="124" name="Arc 48"/>
              <p:cNvSpPr>
                <a:spLocks noChangeAspect="1"/>
              </p:cNvSpPr>
              <p:nvPr>
                <p:custDataLst>
                  <p:tags r:id="rId22"/>
                </p:custDataLst>
              </p:nvPr>
            </p:nvSpPr>
            <p:spPr bwMode="gray">
              <a:xfrm>
                <a:off x="4495" y="1205"/>
                <a:ext cx="160" cy="160"/>
              </a:xfrm>
              <a:prstGeom prst="arc">
                <a:avLst>
                  <a:gd name="adj1" fmla="val 16200000"/>
                  <a:gd name="adj2" fmla="val 5400000"/>
                </a:avLst>
              </a:prstGeom>
              <a:solidFill>
                <a:schemeClr val="accent4"/>
              </a:solidFill>
              <a:ln w="9525">
                <a:no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2321" baseline="0" dirty="0">
                  <a:latin typeface="+mn-lt"/>
                  <a:ea typeface="+mn-ea"/>
                </a:endParaRPr>
              </a:p>
            </p:txBody>
          </p:sp>
        </p:grpSp>
        <p:sp>
          <p:nvSpPr>
            <p:cNvPr id="118" name="Legend1"/>
            <p:cNvSpPr>
              <a:spLocks noChangeArrowheads="1"/>
            </p:cNvSpPr>
            <p:nvPr>
              <p:custDataLst>
                <p:tags r:id="rId16"/>
              </p:custDataLst>
            </p:nvPr>
          </p:nvSpPr>
          <p:spPr bwMode="gray">
            <a:xfrm>
              <a:off x="6204328" y="2696542"/>
              <a:ext cx="636255" cy="215367"/>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1299282">
                <a:buClr>
                  <a:schemeClr val="tx2"/>
                </a:buClr>
              </a:pPr>
              <a:r>
                <a:rPr lang="en-US" sz="2031" baseline="0" dirty="0">
                  <a:latin typeface="+mn-lt"/>
                  <a:ea typeface="+mn-ea"/>
                </a:rPr>
                <a:t>Legend</a:t>
              </a:r>
            </a:p>
          </p:txBody>
        </p:sp>
        <p:sp>
          <p:nvSpPr>
            <p:cNvPr id="119" name="Legend2"/>
            <p:cNvSpPr>
              <a:spLocks noChangeArrowheads="1"/>
            </p:cNvSpPr>
            <p:nvPr>
              <p:custDataLst>
                <p:tags r:id="rId17"/>
              </p:custDataLst>
            </p:nvPr>
          </p:nvSpPr>
          <p:spPr bwMode="gray">
            <a:xfrm>
              <a:off x="6204329" y="2974156"/>
              <a:ext cx="636255" cy="215367"/>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1299282">
                <a:buClr>
                  <a:schemeClr val="tx2"/>
                </a:buClr>
              </a:pPr>
              <a:r>
                <a:rPr lang="en-US" sz="2031" baseline="0" dirty="0">
                  <a:latin typeface="+mn-lt"/>
                  <a:ea typeface="+mn-ea"/>
                </a:rPr>
                <a:t>Legend</a:t>
              </a:r>
            </a:p>
          </p:txBody>
        </p:sp>
        <p:sp>
          <p:nvSpPr>
            <p:cNvPr id="120" name="Legend3"/>
            <p:cNvSpPr>
              <a:spLocks noChangeArrowheads="1"/>
            </p:cNvSpPr>
            <p:nvPr>
              <p:custDataLst>
                <p:tags r:id="rId18"/>
              </p:custDataLst>
            </p:nvPr>
          </p:nvSpPr>
          <p:spPr bwMode="gray">
            <a:xfrm>
              <a:off x="6204329" y="3248596"/>
              <a:ext cx="636255" cy="215367"/>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1299282">
                <a:buClr>
                  <a:schemeClr val="tx2"/>
                </a:buClr>
              </a:pPr>
              <a:r>
                <a:rPr lang="en-US" sz="2031" baseline="0" dirty="0">
                  <a:latin typeface="+mn-lt"/>
                  <a:ea typeface="+mn-ea"/>
                </a:rPr>
                <a:t>Legend</a:t>
              </a:r>
            </a:p>
          </p:txBody>
        </p:sp>
        <p:sp>
          <p:nvSpPr>
            <p:cNvPr id="121" name="Legend4"/>
            <p:cNvSpPr>
              <a:spLocks noChangeArrowheads="1"/>
            </p:cNvSpPr>
            <p:nvPr>
              <p:custDataLst>
                <p:tags r:id="rId19"/>
              </p:custDataLst>
            </p:nvPr>
          </p:nvSpPr>
          <p:spPr bwMode="gray">
            <a:xfrm>
              <a:off x="6204329" y="3521448"/>
              <a:ext cx="636255" cy="215367"/>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1299282">
                <a:buClr>
                  <a:schemeClr val="tx2"/>
                </a:buClr>
              </a:pPr>
              <a:r>
                <a:rPr lang="en-US" sz="2031" baseline="0" dirty="0">
                  <a:latin typeface="+mn-lt"/>
                  <a:ea typeface="+mn-ea"/>
                </a:rPr>
                <a:t>Legend</a:t>
              </a:r>
            </a:p>
          </p:txBody>
        </p:sp>
        <p:sp>
          <p:nvSpPr>
            <p:cNvPr id="122" name="Legend5"/>
            <p:cNvSpPr>
              <a:spLocks noChangeArrowheads="1"/>
            </p:cNvSpPr>
            <p:nvPr>
              <p:custDataLst>
                <p:tags r:id="rId20"/>
              </p:custDataLst>
            </p:nvPr>
          </p:nvSpPr>
          <p:spPr bwMode="gray">
            <a:xfrm>
              <a:off x="6204329" y="3796682"/>
              <a:ext cx="636255" cy="215367"/>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1299282">
                <a:buClr>
                  <a:schemeClr val="tx2"/>
                </a:buClr>
              </a:pPr>
              <a:r>
                <a:rPr lang="en-US" sz="2031" baseline="0" dirty="0">
                  <a:latin typeface="+mn-lt"/>
                  <a:ea typeface="+mn-ea"/>
                </a:rPr>
                <a:t>Legend</a:t>
              </a:r>
            </a:p>
          </p:txBody>
        </p:sp>
      </p:grpSp>
    </p:spTree>
    <p:extLst>
      <p:ext uri="{BB962C8B-B14F-4D97-AF65-F5344CB8AC3E}">
        <p14:creationId xmlns:p14="http://schemas.microsoft.com/office/powerpoint/2010/main" val="256016215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Lst>
  <p:hf hdr="0" dt="0"/>
  <p:txStyles>
    <p:titleStyle>
      <a:lvl1pPr algn="l" defTabSz="1299282" rtl="0" eaLnBrk="1" fontAlgn="base" hangingPunct="1">
        <a:spcBef>
          <a:spcPct val="0"/>
        </a:spcBef>
        <a:spcAft>
          <a:spcPct val="0"/>
        </a:spcAft>
        <a:tabLst>
          <a:tab pos="391627" algn="l"/>
        </a:tabLst>
        <a:defRPr sz="3483" b="1" baseline="0">
          <a:solidFill>
            <a:schemeClr val="tx2"/>
          </a:solidFill>
          <a:latin typeface="+mj-lt"/>
          <a:ea typeface="+mj-ea"/>
          <a:cs typeface="+mj-cs"/>
        </a:defRPr>
      </a:lvl1pPr>
      <a:lvl2pPr algn="l" defTabSz="1299282" rtl="0" eaLnBrk="1" fontAlgn="base" hangingPunct="1">
        <a:spcBef>
          <a:spcPct val="0"/>
        </a:spcBef>
        <a:spcAft>
          <a:spcPct val="0"/>
        </a:spcAft>
        <a:defRPr sz="2758" b="1">
          <a:solidFill>
            <a:schemeClr val="tx2"/>
          </a:solidFill>
          <a:latin typeface="Arial" charset="0"/>
        </a:defRPr>
      </a:lvl2pPr>
      <a:lvl3pPr algn="l" defTabSz="1299282" rtl="0" eaLnBrk="1" fontAlgn="base" hangingPunct="1">
        <a:spcBef>
          <a:spcPct val="0"/>
        </a:spcBef>
        <a:spcAft>
          <a:spcPct val="0"/>
        </a:spcAft>
        <a:defRPr sz="2758" b="1">
          <a:solidFill>
            <a:schemeClr val="tx2"/>
          </a:solidFill>
          <a:latin typeface="Arial" charset="0"/>
        </a:defRPr>
      </a:lvl3pPr>
      <a:lvl4pPr algn="l" defTabSz="1299282" rtl="0" eaLnBrk="1" fontAlgn="base" hangingPunct="1">
        <a:spcBef>
          <a:spcPct val="0"/>
        </a:spcBef>
        <a:spcAft>
          <a:spcPct val="0"/>
        </a:spcAft>
        <a:defRPr sz="2758" b="1">
          <a:solidFill>
            <a:schemeClr val="tx2"/>
          </a:solidFill>
          <a:latin typeface="Arial" charset="0"/>
        </a:defRPr>
      </a:lvl4pPr>
      <a:lvl5pPr algn="l" defTabSz="1299282" rtl="0" eaLnBrk="1" fontAlgn="base" hangingPunct="1">
        <a:spcBef>
          <a:spcPct val="0"/>
        </a:spcBef>
        <a:spcAft>
          <a:spcPct val="0"/>
        </a:spcAft>
        <a:defRPr sz="2758" b="1">
          <a:solidFill>
            <a:schemeClr val="tx2"/>
          </a:solidFill>
          <a:latin typeface="Arial" charset="0"/>
        </a:defRPr>
      </a:lvl5pPr>
      <a:lvl6pPr marL="663463" algn="l" defTabSz="1299282" rtl="0" eaLnBrk="1" fontAlgn="base" hangingPunct="1">
        <a:spcBef>
          <a:spcPct val="0"/>
        </a:spcBef>
        <a:spcAft>
          <a:spcPct val="0"/>
        </a:spcAft>
        <a:defRPr sz="2758" b="1">
          <a:solidFill>
            <a:schemeClr val="tx2"/>
          </a:solidFill>
          <a:latin typeface="Arial" charset="0"/>
        </a:defRPr>
      </a:lvl6pPr>
      <a:lvl7pPr marL="1326925" algn="l" defTabSz="1299282" rtl="0" eaLnBrk="1" fontAlgn="base" hangingPunct="1">
        <a:spcBef>
          <a:spcPct val="0"/>
        </a:spcBef>
        <a:spcAft>
          <a:spcPct val="0"/>
        </a:spcAft>
        <a:defRPr sz="2758" b="1">
          <a:solidFill>
            <a:schemeClr val="tx2"/>
          </a:solidFill>
          <a:latin typeface="Arial" charset="0"/>
        </a:defRPr>
      </a:lvl7pPr>
      <a:lvl8pPr marL="1990387" algn="l" defTabSz="1299282" rtl="0" eaLnBrk="1" fontAlgn="base" hangingPunct="1">
        <a:spcBef>
          <a:spcPct val="0"/>
        </a:spcBef>
        <a:spcAft>
          <a:spcPct val="0"/>
        </a:spcAft>
        <a:defRPr sz="2758" b="1">
          <a:solidFill>
            <a:schemeClr val="tx2"/>
          </a:solidFill>
          <a:latin typeface="Arial" charset="0"/>
        </a:defRPr>
      </a:lvl8pPr>
      <a:lvl9pPr marL="2653852" algn="l" defTabSz="1299282" rtl="0" eaLnBrk="1" fontAlgn="base" hangingPunct="1">
        <a:spcBef>
          <a:spcPct val="0"/>
        </a:spcBef>
        <a:spcAft>
          <a:spcPct val="0"/>
        </a:spcAft>
        <a:defRPr sz="2758" b="1">
          <a:solidFill>
            <a:schemeClr val="tx2"/>
          </a:solidFill>
          <a:latin typeface="Arial" charset="0"/>
        </a:defRPr>
      </a:lvl9pPr>
    </p:titleStyle>
    <p:bodyStyle>
      <a:lvl1pPr marL="0" indent="0" algn="l" defTabSz="1299282" rtl="0" eaLnBrk="1" fontAlgn="base" hangingPunct="1">
        <a:spcBef>
          <a:spcPct val="0"/>
        </a:spcBef>
        <a:spcAft>
          <a:spcPct val="0"/>
        </a:spcAft>
        <a:buClr>
          <a:schemeClr val="tx2"/>
        </a:buClr>
        <a:buSzPct val="100000"/>
        <a:defRPr sz="2031" baseline="0">
          <a:solidFill>
            <a:schemeClr val="tx1"/>
          </a:solidFill>
          <a:latin typeface="+mn-lt"/>
          <a:ea typeface="+mn-ea"/>
          <a:cs typeface="+mn-cs"/>
        </a:defRPr>
      </a:lvl1pPr>
      <a:lvl2pPr marL="281051" indent="-278748" algn="l" defTabSz="1299282" rtl="0" eaLnBrk="1" fontAlgn="base" hangingPunct="1">
        <a:spcBef>
          <a:spcPct val="0"/>
        </a:spcBef>
        <a:spcAft>
          <a:spcPct val="0"/>
        </a:spcAft>
        <a:buClr>
          <a:schemeClr val="tx2"/>
        </a:buClr>
        <a:buSzPct val="125000"/>
        <a:buFont typeface="Arial" charset="0"/>
        <a:buChar char="▪"/>
        <a:defRPr sz="2031" baseline="0">
          <a:solidFill>
            <a:schemeClr val="tx1"/>
          </a:solidFill>
          <a:latin typeface="+mn-lt"/>
        </a:defRPr>
      </a:lvl2pPr>
      <a:lvl3pPr marL="663463" indent="-380110" algn="l" defTabSz="1299282" rtl="0" eaLnBrk="1" fontAlgn="base" hangingPunct="1">
        <a:spcBef>
          <a:spcPct val="0"/>
        </a:spcBef>
        <a:spcAft>
          <a:spcPct val="0"/>
        </a:spcAft>
        <a:buClr>
          <a:schemeClr val="tx2"/>
        </a:buClr>
        <a:buSzPct val="120000"/>
        <a:buFont typeface="Arial" charset="0"/>
        <a:buChar char="–"/>
        <a:defRPr sz="2031" baseline="0">
          <a:solidFill>
            <a:schemeClr val="tx1"/>
          </a:solidFill>
          <a:latin typeface="+mn-lt"/>
        </a:defRPr>
      </a:lvl3pPr>
      <a:lvl4pPr marL="891529" indent="-225761" algn="l" defTabSz="1299282" rtl="0" eaLnBrk="1" fontAlgn="base" hangingPunct="1">
        <a:spcBef>
          <a:spcPct val="0"/>
        </a:spcBef>
        <a:spcAft>
          <a:spcPct val="0"/>
        </a:spcAft>
        <a:buClr>
          <a:schemeClr val="tx2"/>
        </a:buClr>
        <a:buSzPct val="120000"/>
        <a:buFont typeface="Arial" charset="0"/>
        <a:buChar char="▫"/>
        <a:defRPr sz="2031" baseline="0">
          <a:solidFill>
            <a:schemeClr val="tx1"/>
          </a:solidFill>
          <a:latin typeface="+mn-lt"/>
        </a:defRPr>
      </a:lvl4pPr>
      <a:lvl5pPr marL="1088080" indent="-188902" algn="l" defTabSz="1299282" rtl="0" eaLnBrk="1" fontAlgn="base" hangingPunct="1">
        <a:spcBef>
          <a:spcPct val="0"/>
        </a:spcBef>
        <a:spcAft>
          <a:spcPct val="0"/>
        </a:spcAft>
        <a:buClr>
          <a:schemeClr val="tx2"/>
        </a:buClr>
        <a:buSzPct val="89000"/>
        <a:buFont typeface="Arial" charset="0"/>
        <a:buChar char="-"/>
        <a:defRPr sz="2031" baseline="0">
          <a:solidFill>
            <a:schemeClr val="tx1"/>
          </a:solidFill>
          <a:latin typeface="+mn-lt"/>
        </a:defRPr>
      </a:lvl5pPr>
      <a:lvl6pPr marL="1088080" indent="-188902" algn="l" defTabSz="1299282" rtl="0" eaLnBrk="1" fontAlgn="base" hangingPunct="1">
        <a:spcBef>
          <a:spcPct val="0"/>
        </a:spcBef>
        <a:spcAft>
          <a:spcPct val="0"/>
        </a:spcAft>
        <a:buClr>
          <a:schemeClr val="tx2"/>
        </a:buClr>
        <a:buSzPct val="89000"/>
        <a:buFont typeface="Arial" charset="0"/>
        <a:buChar char="-"/>
        <a:defRPr sz="2321" baseline="0">
          <a:solidFill>
            <a:schemeClr val="tx1"/>
          </a:solidFill>
          <a:latin typeface="+mn-lt"/>
        </a:defRPr>
      </a:lvl6pPr>
      <a:lvl7pPr marL="1088080" indent="-188902" algn="l" defTabSz="1299282" rtl="0" eaLnBrk="1" fontAlgn="base" hangingPunct="1">
        <a:spcBef>
          <a:spcPct val="0"/>
        </a:spcBef>
        <a:spcAft>
          <a:spcPct val="0"/>
        </a:spcAft>
        <a:buClr>
          <a:schemeClr val="tx2"/>
        </a:buClr>
        <a:buSzPct val="89000"/>
        <a:buFont typeface="Arial" charset="0"/>
        <a:buChar char="-"/>
        <a:defRPr sz="2321" baseline="0">
          <a:solidFill>
            <a:schemeClr val="tx1"/>
          </a:solidFill>
          <a:latin typeface="+mn-lt"/>
        </a:defRPr>
      </a:lvl7pPr>
      <a:lvl8pPr marL="1088080" indent="-188902" algn="l" defTabSz="1299282" rtl="0" eaLnBrk="1" fontAlgn="base" hangingPunct="1">
        <a:spcBef>
          <a:spcPct val="0"/>
        </a:spcBef>
        <a:spcAft>
          <a:spcPct val="0"/>
        </a:spcAft>
        <a:buClr>
          <a:schemeClr val="tx2"/>
        </a:buClr>
        <a:buSzPct val="89000"/>
        <a:buFont typeface="Arial" charset="0"/>
        <a:buChar char="-"/>
        <a:defRPr sz="2321" baseline="0">
          <a:solidFill>
            <a:schemeClr val="tx1"/>
          </a:solidFill>
          <a:latin typeface="+mn-lt"/>
        </a:defRPr>
      </a:lvl8pPr>
      <a:lvl9pPr marL="1088080" indent="-188902" algn="l" defTabSz="1299282" rtl="0" eaLnBrk="1" fontAlgn="base" hangingPunct="1">
        <a:spcBef>
          <a:spcPct val="0"/>
        </a:spcBef>
        <a:spcAft>
          <a:spcPct val="0"/>
        </a:spcAft>
        <a:buClr>
          <a:schemeClr val="tx2"/>
        </a:buClr>
        <a:buSzPct val="89000"/>
        <a:buFont typeface="Arial" charset="0"/>
        <a:buChar char="-"/>
        <a:defRPr sz="2321" baseline="0">
          <a:solidFill>
            <a:schemeClr val="tx1"/>
          </a:solidFill>
          <a:latin typeface="+mn-lt"/>
        </a:defRPr>
      </a:lvl9pPr>
    </p:bodyStyle>
    <p:otherStyle>
      <a:defPPr>
        <a:defRPr lang="en-US"/>
      </a:defPPr>
      <a:lvl1pPr marL="0" algn="l" defTabSz="1326925" rtl="0" eaLnBrk="1" latinLnBrk="0" hangingPunct="1">
        <a:defRPr sz="2613" kern="1200">
          <a:solidFill>
            <a:schemeClr val="tx1"/>
          </a:solidFill>
          <a:latin typeface="+mn-lt"/>
          <a:ea typeface="+mn-ea"/>
          <a:cs typeface="+mn-cs"/>
        </a:defRPr>
      </a:lvl1pPr>
      <a:lvl2pPr marL="663463" algn="l" defTabSz="1326925" rtl="0" eaLnBrk="1" latinLnBrk="0" hangingPunct="1">
        <a:defRPr sz="2613" kern="1200">
          <a:solidFill>
            <a:schemeClr val="tx1"/>
          </a:solidFill>
          <a:latin typeface="+mn-lt"/>
          <a:ea typeface="+mn-ea"/>
          <a:cs typeface="+mn-cs"/>
        </a:defRPr>
      </a:lvl2pPr>
      <a:lvl3pPr marL="1326925" algn="l" defTabSz="1326925" rtl="0" eaLnBrk="1" latinLnBrk="0" hangingPunct="1">
        <a:defRPr sz="2613" kern="1200">
          <a:solidFill>
            <a:schemeClr val="tx1"/>
          </a:solidFill>
          <a:latin typeface="+mn-lt"/>
          <a:ea typeface="+mn-ea"/>
          <a:cs typeface="+mn-cs"/>
        </a:defRPr>
      </a:lvl3pPr>
      <a:lvl4pPr marL="1990387" algn="l" defTabSz="1326925" rtl="0" eaLnBrk="1" latinLnBrk="0" hangingPunct="1">
        <a:defRPr sz="2613" kern="1200">
          <a:solidFill>
            <a:schemeClr val="tx1"/>
          </a:solidFill>
          <a:latin typeface="+mn-lt"/>
          <a:ea typeface="+mn-ea"/>
          <a:cs typeface="+mn-cs"/>
        </a:defRPr>
      </a:lvl4pPr>
      <a:lvl5pPr marL="2653852" algn="l" defTabSz="1326925" rtl="0" eaLnBrk="1" latinLnBrk="0" hangingPunct="1">
        <a:defRPr sz="2613" kern="1200">
          <a:solidFill>
            <a:schemeClr val="tx1"/>
          </a:solidFill>
          <a:latin typeface="+mn-lt"/>
          <a:ea typeface="+mn-ea"/>
          <a:cs typeface="+mn-cs"/>
        </a:defRPr>
      </a:lvl5pPr>
      <a:lvl6pPr marL="3317313" algn="l" defTabSz="1326925" rtl="0" eaLnBrk="1" latinLnBrk="0" hangingPunct="1">
        <a:defRPr sz="2613" kern="1200">
          <a:solidFill>
            <a:schemeClr val="tx1"/>
          </a:solidFill>
          <a:latin typeface="+mn-lt"/>
          <a:ea typeface="+mn-ea"/>
          <a:cs typeface="+mn-cs"/>
        </a:defRPr>
      </a:lvl6pPr>
      <a:lvl7pPr marL="3980776" algn="l" defTabSz="1326925" rtl="0" eaLnBrk="1" latinLnBrk="0" hangingPunct="1">
        <a:defRPr sz="2613" kern="1200">
          <a:solidFill>
            <a:schemeClr val="tx1"/>
          </a:solidFill>
          <a:latin typeface="+mn-lt"/>
          <a:ea typeface="+mn-ea"/>
          <a:cs typeface="+mn-cs"/>
        </a:defRPr>
      </a:lvl7pPr>
      <a:lvl8pPr marL="4644238" algn="l" defTabSz="1326925" rtl="0" eaLnBrk="1" latinLnBrk="0" hangingPunct="1">
        <a:defRPr sz="2613" kern="1200">
          <a:solidFill>
            <a:schemeClr val="tx1"/>
          </a:solidFill>
          <a:latin typeface="+mn-lt"/>
          <a:ea typeface="+mn-ea"/>
          <a:cs typeface="+mn-cs"/>
        </a:defRPr>
      </a:lvl8pPr>
      <a:lvl9pPr marL="5307702" algn="l" defTabSz="1326925" rtl="0" eaLnBrk="1" latinLnBrk="0" hangingPunct="1">
        <a:defRPr sz="2613"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alpha val="97000"/>
          </a:srgbClr>
        </a:solidFill>
        <a:effectLst/>
      </p:bgPr>
    </p:bg>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3A11F1F3-C343-0C4E-B8C3-2FCF9ED87328}"/>
              </a:ext>
            </a:extLst>
          </p:cNvPr>
          <p:cNvSpPr txBox="1"/>
          <p:nvPr/>
        </p:nvSpPr>
        <p:spPr>
          <a:xfrm>
            <a:off x="509846" y="5376153"/>
            <a:ext cx="11490960" cy="7386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a:spcBef>
                <a:spcPct val="0"/>
              </a:spcBef>
              <a:defRPr/>
            </a:pPr>
            <a:r>
              <a:rPr lang="fr-FR" altLang="en-NG" sz="4800" dirty="0">
                <a:solidFill>
                  <a:schemeClr val="tx1"/>
                </a:solidFill>
                <a:latin typeface="Source Sans Pro" panose="020B0503030403020204" pitchFamily="34" charset="0"/>
                <a:ea typeface="Source Sans Pro" panose="020B0503030403020204" pitchFamily="34" charset="0"/>
              </a:rPr>
              <a:t>État d'avancement</a:t>
            </a:r>
            <a:endParaRPr lang="fr-FR" sz="3200" dirty="0">
              <a:solidFill>
                <a:schemeClr val="tx1"/>
              </a:solidFill>
              <a:latin typeface="Source Sans Pro" panose="020B0503030403020204" pitchFamily="34" charset="0"/>
              <a:ea typeface="Source Sans Pro" panose="020B0503030403020204" pitchFamily="34" charset="0"/>
            </a:endParaRPr>
          </a:p>
        </p:txBody>
      </p:sp>
      <p:sp>
        <p:nvSpPr>
          <p:cNvPr id="4" name="Textfeld 2">
            <a:extLst>
              <a:ext uri="{FF2B5EF4-FFF2-40B4-BE49-F238E27FC236}">
                <a16:creationId xmlns:a16="http://schemas.microsoft.com/office/drawing/2014/main" id="{33B938C1-DE6A-4046-8B60-DBBB15897FC5}"/>
              </a:ext>
            </a:extLst>
          </p:cNvPr>
          <p:cNvSpPr txBox="1"/>
          <p:nvPr/>
        </p:nvSpPr>
        <p:spPr>
          <a:xfrm>
            <a:off x="627613" y="6850537"/>
            <a:ext cx="11353800" cy="1292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a:spcBef>
                <a:spcPct val="0"/>
              </a:spcBef>
              <a:defRPr/>
            </a:pPr>
            <a:r>
              <a:rPr lang="fr-FR" sz="2800" b="0" dirty="0">
                <a:solidFill>
                  <a:schemeClr val="tx1"/>
                </a:solidFill>
                <a:latin typeface="Source Sans Pro" panose="020B0503030403020204" pitchFamily="34" charset="0"/>
                <a:ea typeface="Source Sans Pro" panose="020B0503030403020204" pitchFamily="34" charset="0"/>
              </a:rPr>
              <a:t>Harvey DE HARDT-KAFFILS</a:t>
            </a:r>
          </a:p>
          <a:p>
            <a:pPr>
              <a:spcBef>
                <a:spcPct val="0"/>
              </a:spcBef>
              <a:defRPr/>
            </a:pPr>
            <a:r>
              <a:rPr lang="fr-FR" sz="2800" b="0" dirty="0">
                <a:solidFill>
                  <a:schemeClr val="tx1"/>
                </a:solidFill>
                <a:latin typeface="Source Sans Pro" panose="020B0503030403020204" pitchFamily="34" charset="0"/>
                <a:ea typeface="Source Sans Pro" panose="020B0503030403020204" pitchFamily="34" charset="0"/>
              </a:rPr>
              <a:t>Spécialiste en Communication</a:t>
            </a:r>
          </a:p>
          <a:p>
            <a:pPr>
              <a:spcBef>
                <a:spcPct val="0"/>
              </a:spcBef>
              <a:defRPr/>
            </a:pPr>
            <a:r>
              <a:rPr lang="fr-FR" sz="2800" b="0" dirty="0">
                <a:solidFill>
                  <a:schemeClr val="tx1"/>
                </a:solidFill>
                <a:latin typeface="Source Sans Pro" panose="020B0503030403020204" pitchFamily="34" charset="0"/>
                <a:ea typeface="Source Sans Pro" panose="020B0503030403020204" pitchFamily="34" charset="0"/>
              </a:rPr>
              <a:t>Projet WURI-CEDEAO</a:t>
            </a:r>
          </a:p>
        </p:txBody>
      </p:sp>
      <p:sp>
        <p:nvSpPr>
          <p:cNvPr id="6" name="TextBox 5">
            <a:extLst>
              <a:ext uri="{FF2B5EF4-FFF2-40B4-BE49-F238E27FC236}">
                <a16:creationId xmlns:a16="http://schemas.microsoft.com/office/drawing/2014/main" id="{D4FAD791-7ECC-7D7D-DB1B-BD0E26A6DB28}"/>
              </a:ext>
            </a:extLst>
          </p:cNvPr>
          <p:cNvSpPr txBox="1"/>
          <p:nvPr/>
        </p:nvSpPr>
        <p:spPr>
          <a:xfrm>
            <a:off x="831272" y="2505925"/>
            <a:ext cx="10848109" cy="5232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fr-FR" sz="2800" b="1" dirty="0">
                <a:latin typeface="Source Sans Pro" panose="020B0503030403020204" pitchFamily="34" charset="0"/>
              </a:rPr>
              <a:t>15ème Réunion du Comité de Coordination du Programme WURI</a:t>
            </a:r>
            <a:r>
              <a:rPr lang="fr-FR" sz="2800" b="1" dirty="0">
                <a:latin typeface="Source Sans Pro" panose="020B0503030403020204" pitchFamily="34" charset="0"/>
                <a:cs typeface="Arial" panose="020B0604020202020204" pitchFamily="34" charset="0"/>
              </a:rPr>
              <a:t> </a:t>
            </a:r>
          </a:p>
        </p:txBody>
      </p:sp>
      <p:sp>
        <p:nvSpPr>
          <p:cNvPr id="8" name="TextBox 7">
            <a:extLst>
              <a:ext uri="{FF2B5EF4-FFF2-40B4-BE49-F238E27FC236}">
                <a16:creationId xmlns:a16="http://schemas.microsoft.com/office/drawing/2014/main" id="{3B1BFDA6-CAF3-10F9-C857-09D580BAFEC1}"/>
              </a:ext>
            </a:extLst>
          </p:cNvPr>
          <p:cNvSpPr txBox="1"/>
          <p:nvPr/>
        </p:nvSpPr>
        <p:spPr>
          <a:xfrm>
            <a:off x="502921" y="3522660"/>
            <a:ext cx="11675224" cy="15696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fr-FR" sz="4800" b="1" dirty="0">
                <a:solidFill>
                  <a:schemeClr val="tx1"/>
                </a:solidFill>
                <a:latin typeface="Source Sans Pro" panose="020B0503030403020204" pitchFamily="34" charset="0"/>
                <a:cs typeface="Arial" panose="020B0604020202020204" pitchFamily="34" charset="0"/>
              </a:rPr>
              <a:t>ÉLABORATION DE LA STRATÉGIE DE COMMUNICATION  </a:t>
            </a:r>
            <a:r>
              <a:rPr lang="fr-FR" sz="4800" dirty="0">
                <a:solidFill>
                  <a:schemeClr val="tx1"/>
                </a:solidFill>
                <a:latin typeface="Source Sans Pro" panose="020B0503030403020204" pitchFamily="34" charset="0"/>
                <a:cs typeface="Arial" panose="020B0604020202020204" pitchFamily="34" charset="0"/>
              </a:rPr>
              <a:t>2024-2026</a:t>
            </a:r>
            <a:r>
              <a:rPr lang="fr-FR" sz="4800" b="1" dirty="0">
                <a:solidFill>
                  <a:schemeClr val="tx1"/>
                </a:solidFill>
                <a:latin typeface="Source Sans Pro" panose="020B0503030403020204" pitchFamily="34" charset="0"/>
                <a:cs typeface="Arial" panose="020B0604020202020204" pitchFamily="34" charset="0"/>
              </a:rPr>
              <a:t> </a:t>
            </a:r>
          </a:p>
        </p:txBody>
      </p:sp>
      <p:sp>
        <p:nvSpPr>
          <p:cNvPr id="9" name="Textfeld 2">
            <a:extLst>
              <a:ext uri="{FF2B5EF4-FFF2-40B4-BE49-F238E27FC236}">
                <a16:creationId xmlns:a16="http://schemas.microsoft.com/office/drawing/2014/main" id="{8DFF25E7-264A-1820-2E05-F2B9E900DCB8}"/>
              </a:ext>
            </a:extLst>
          </p:cNvPr>
          <p:cNvSpPr txBox="1"/>
          <p:nvPr/>
        </p:nvSpPr>
        <p:spPr>
          <a:xfrm>
            <a:off x="634539" y="8395322"/>
            <a:ext cx="11353800" cy="4308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a:spcBef>
                <a:spcPct val="0"/>
              </a:spcBef>
              <a:defRPr/>
            </a:pPr>
            <a:r>
              <a:rPr lang="fr-FR" sz="2800" b="0" dirty="0">
                <a:solidFill>
                  <a:schemeClr val="tx1"/>
                </a:solidFill>
                <a:latin typeface="Source Sans Pro" panose="020B0503030403020204" pitchFamily="34" charset="0"/>
                <a:ea typeface="Source Sans Pro" panose="020B0503030403020204" pitchFamily="34" charset="0"/>
              </a:rPr>
              <a:t>Abidjan, le 6 mai 2024</a:t>
            </a:r>
          </a:p>
        </p:txBody>
      </p:sp>
    </p:spTree>
    <p:extLst>
      <p:ext uri="{BB962C8B-B14F-4D97-AF65-F5344CB8AC3E}">
        <p14:creationId xmlns:p14="http://schemas.microsoft.com/office/powerpoint/2010/main" val="1221238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F43B08-C64A-4F6D-98EF-BA0D275D8513}"/>
              </a:ext>
            </a:extLst>
          </p:cNvPr>
          <p:cNvSpPr>
            <a:spLocks noGrp="1"/>
          </p:cNvSpPr>
          <p:nvPr>
            <p:ph idx="1"/>
          </p:nvPr>
        </p:nvSpPr>
        <p:spPr>
          <a:xfrm>
            <a:off x="754113" y="2446074"/>
            <a:ext cx="11106584" cy="757130"/>
          </a:xfrm>
        </p:spPr>
        <p:txBody>
          <a:bodyPr anchor="t">
            <a:normAutofit/>
          </a:bodyPr>
          <a:lstStyle/>
          <a:p>
            <a:pPr marL="536575" indent="-536575">
              <a:lnSpc>
                <a:spcPct val="110000"/>
              </a:lnSpc>
              <a:spcBef>
                <a:spcPts val="0"/>
              </a:spcBef>
              <a:spcAft>
                <a:spcPts val="1800"/>
              </a:spcAft>
              <a:defRPr/>
            </a:pPr>
            <a:r>
              <a:rPr lang="fr-FR" sz="3600" b="1" dirty="0">
                <a:latin typeface="Source Sans Pro" panose="020B0503030403020204" pitchFamily="34" charset="0"/>
                <a:cs typeface="Arial" panose="020B0604020202020204" pitchFamily="34" charset="0"/>
              </a:rPr>
              <a:t>Participative et inclusive</a:t>
            </a:r>
          </a:p>
        </p:txBody>
      </p:sp>
      <p:sp>
        <p:nvSpPr>
          <p:cNvPr id="4" name="Slide Number Placeholder 3">
            <a:extLst>
              <a:ext uri="{FF2B5EF4-FFF2-40B4-BE49-F238E27FC236}">
                <a16:creationId xmlns:a16="http://schemas.microsoft.com/office/drawing/2014/main" id="{D47B704B-3015-4206-84F2-77EB0E9C4753}"/>
              </a:ext>
            </a:extLst>
          </p:cNvPr>
          <p:cNvSpPr>
            <a:spLocks noGrp="1"/>
          </p:cNvSpPr>
          <p:nvPr>
            <p:ph type="sldNum" sz="quarter" idx="12"/>
          </p:nvPr>
        </p:nvSpPr>
        <p:spPr/>
        <p:txBody>
          <a:bodyPr/>
          <a:lstStyle/>
          <a:p>
            <a:pPr marL="0" marR="0" lvl="0" indent="0" algn="ctr" defTabSz="584200" rtl="0" eaLnBrk="1" fontAlgn="auto" latinLnBrk="0" hangingPunct="0">
              <a:lnSpc>
                <a:spcPct val="100000"/>
              </a:lnSpc>
              <a:spcBef>
                <a:spcPts val="0"/>
              </a:spcBef>
              <a:spcAft>
                <a:spcPts val="0"/>
              </a:spcAft>
              <a:buClrTx/>
              <a:buSzTx/>
              <a:buFontTx/>
              <a:buNone/>
              <a:tabLst/>
              <a:defRPr/>
            </a:pPr>
            <a:fld id="{1944D41C-65DB-4833-8D6C-22074FB5FB8B}" type="slidenum">
              <a:rPr kumimoji="0" lang="fr-FR" altLang="en-US" sz="2400" b="1" i="0" u="none" strike="noStrike" kern="0" cap="none" spc="0" normalizeH="0" baseline="0" smtClean="0">
                <a:ln>
                  <a:noFill/>
                </a:ln>
                <a:solidFill>
                  <a:srgbClr val="FFFFFF"/>
                </a:solidFill>
                <a:effectLst/>
                <a:uLnTx/>
                <a:uFillTx/>
                <a:latin typeface="Helvetica Neue"/>
                <a:sym typeface="Helvetica Neue"/>
              </a:rPr>
              <a:pPr marL="0" marR="0" lvl="0" indent="0" algn="ctr" defTabSz="584200" rtl="0" eaLnBrk="1" fontAlgn="auto" latinLnBrk="0" hangingPunct="0">
                <a:lnSpc>
                  <a:spcPct val="100000"/>
                </a:lnSpc>
                <a:spcBef>
                  <a:spcPts val="0"/>
                </a:spcBef>
                <a:spcAft>
                  <a:spcPts val="0"/>
                </a:spcAft>
                <a:buClrTx/>
                <a:buSzTx/>
                <a:buFontTx/>
                <a:buNone/>
                <a:tabLst/>
                <a:defRPr/>
              </a:pPr>
              <a:t>10</a:t>
            </a:fld>
            <a:endParaRPr kumimoji="0" lang="fr-FR" altLang="en-US" sz="2400" b="1" i="0" u="none" strike="noStrike" kern="0" cap="none" spc="0" normalizeH="0" baseline="0">
              <a:ln>
                <a:noFill/>
              </a:ln>
              <a:solidFill>
                <a:srgbClr val="FFFFFF"/>
              </a:solidFill>
              <a:effectLst/>
              <a:uLnTx/>
              <a:uFillTx/>
              <a:latin typeface="Helvetica Neue"/>
              <a:sym typeface="Helvetica Neue"/>
            </a:endParaRPr>
          </a:p>
        </p:txBody>
      </p:sp>
      <p:sp>
        <p:nvSpPr>
          <p:cNvPr id="2" name="TextBox 1">
            <a:extLst>
              <a:ext uri="{FF2B5EF4-FFF2-40B4-BE49-F238E27FC236}">
                <a16:creationId xmlns:a16="http://schemas.microsoft.com/office/drawing/2014/main" id="{76806D48-483D-495E-9D8C-394A00FC55FA}"/>
              </a:ext>
            </a:extLst>
          </p:cNvPr>
          <p:cNvSpPr txBox="1"/>
          <p:nvPr/>
        </p:nvSpPr>
        <p:spPr>
          <a:xfrm>
            <a:off x="5625358" y="490330"/>
            <a:ext cx="6485362" cy="757130"/>
          </a:xfrm>
          <a:prstGeom prst="rect">
            <a:avLst/>
          </a:prstGeom>
          <a:noFill/>
        </p:spPr>
        <p:txBody>
          <a:bodyPr wrap="square" rtlCol="0">
            <a:spAutoFit/>
          </a:bodyPr>
          <a:lstStyle/>
          <a:p>
            <a:pPr lvl="0" algn="r" defTabSz="914400" eaLnBrk="1" hangingPunct="1">
              <a:lnSpc>
                <a:spcPct val="90000"/>
              </a:lnSpc>
              <a:spcBef>
                <a:spcPts val="1000"/>
              </a:spcBef>
              <a:defRPr/>
            </a:pPr>
            <a:r>
              <a:rPr lang="fr-FR" sz="4800" dirty="0">
                <a:solidFill>
                  <a:srgbClr val="008000"/>
                </a:solidFill>
                <a:latin typeface="Source Sans Pro" panose="020B0503030403020204" pitchFamily="34" charset="0"/>
                <a:ea typeface="Source Sans Pro" panose="020B0503030403020204" pitchFamily="34" charset="0"/>
                <a:cs typeface="Calibri" panose="020F0502020204030204" pitchFamily="34" charset="0"/>
              </a:rPr>
              <a:t>METHODOLOGIE</a:t>
            </a:r>
          </a:p>
        </p:txBody>
      </p:sp>
      <p:graphicFrame>
        <p:nvGraphicFramePr>
          <p:cNvPr id="9" name="Diagram 8">
            <a:extLst>
              <a:ext uri="{FF2B5EF4-FFF2-40B4-BE49-F238E27FC236}">
                <a16:creationId xmlns:a16="http://schemas.microsoft.com/office/drawing/2014/main" id="{6CA665F5-1E8E-34B2-A66C-6E36D8F40336}"/>
              </a:ext>
            </a:extLst>
          </p:cNvPr>
          <p:cNvGraphicFramePr/>
          <p:nvPr>
            <p:extLst>
              <p:ext uri="{D42A27DB-BD31-4B8C-83A1-F6EECF244321}">
                <p14:modId xmlns:p14="http://schemas.microsoft.com/office/powerpoint/2010/main" val="2458967606"/>
              </p:ext>
            </p:extLst>
          </p:nvPr>
        </p:nvGraphicFramePr>
        <p:xfrm>
          <a:off x="754112" y="3203205"/>
          <a:ext cx="11106585" cy="56706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8401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F43B08-C64A-4F6D-98EF-BA0D275D8513}"/>
              </a:ext>
            </a:extLst>
          </p:cNvPr>
          <p:cNvSpPr>
            <a:spLocks noGrp="1"/>
          </p:cNvSpPr>
          <p:nvPr>
            <p:ph idx="1"/>
          </p:nvPr>
        </p:nvSpPr>
        <p:spPr>
          <a:xfrm>
            <a:off x="754113" y="2446073"/>
            <a:ext cx="11106584" cy="757130"/>
          </a:xfrm>
        </p:spPr>
        <p:txBody>
          <a:bodyPr anchor="t">
            <a:normAutofit/>
          </a:bodyPr>
          <a:lstStyle/>
          <a:p>
            <a:pPr marL="536575" indent="-536575">
              <a:lnSpc>
                <a:spcPct val="110000"/>
              </a:lnSpc>
              <a:spcBef>
                <a:spcPts val="0"/>
              </a:spcBef>
              <a:spcAft>
                <a:spcPts val="1800"/>
              </a:spcAft>
              <a:defRPr/>
            </a:pPr>
            <a:r>
              <a:rPr lang="fr-FR" sz="3600" dirty="0">
                <a:latin typeface="Source Sans Pro" panose="020B0503030403020204" pitchFamily="34" charset="0"/>
                <a:cs typeface="Arial" panose="020B0604020202020204" pitchFamily="34" charset="0"/>
              </a:rPr>
              <a:t>Entretien</a:t>
            </a:r>
            <a:r>
              <a:rPr lang="fr-FR" sz="3200" dirty="0">
                <a:latin typeface="Source Sans Pro" panose="020B0503030403020204" pitchFamily="34" charset="0"/>
                <a:cs typeface="Arial" panose="020B0604020202020204" pitchFamily="34" charset="0"/>
              </a:rPr>
              <a:t>s</a:t>
            </a:r>
            <a:endParaRPr lang="fr-FR" sz="3600" dirty="0">
              <a:latin typeface="Source Sans Pro" panose="020B0503030403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D47B704B-3015-4206-84F2-77EB0E9C4753}"/>
              </a:ext>
            </a:extLst>
          </p:cNvPr>
          <p:cNvSpPr>
            <a:spLocks noGrp="1"/>
          </p:cNvSpPr>
          <p:nvPr>
            <p:ph type="sldNum" sz="quarter" idx="12"/>
          </p:nvPr>
        </p:nvSpPr>
        <p:spPr/>
        <p:txBody>
          <a:bodyPr/>
          <a:lstStyle/>
          <a:p>
            <a:pPr marL="0" marR="0" lvl="0" indent="0" algn="ctr" defTabSz="584200" rtl="0" eaLnBrk="1" fontAlgn="auto" latinLnBrk="0" hangingPunct="0">
              <a:lnSpc>
                <a:spcPct val="100000"/>
              </a:lnSpc>
              <a:spcBef>
                <a:spcPts val="0"/>
              </a:spcBef>
              <a:spcAft>
                <a:spcPts val="0"/>
              </a:spcAft>
              <a:buClrTx/>
              <a:buSzTx/>
              <a:buFontTx/>
              <a:buNone/>
              <a:tabLst/>
              <a:defRPr/>
            </a:pPr>
            <a:fld id="{1944D41C-65DB-4833-8D6C-22074FB5FB8B}" type="slidenum">
              <a:rPr kumimoji="0" lang="fr-FR" altLang="en-US" sz="2400" b="1" i="0" u="none" strike="noStrike" kern="0" cap="none" spc="0" normalizeH="0" baseline="0" smtClean="0">
                <a:ln>
                  <a:noFill/>
                </a:ln>
                <a:solidFill>
                  <a:srgbClr val="FFFFFF"/>
                </a:solidFill>
                <a:effectLst/>
                <a:uLnTx/>
                <a:uFillTx/>
                <a:latin typeface="Helvetica Neue"/>
                <a:sym typeface="Helvetica Neue"/>
              </a:rPr>
              <a:pPr marL="0" marR="0" lvl="0" indent="0" algn="ctr" defTabSz="584200" rtl="0" eaLnBrk="1" fontAlgn="auto" latinLnBrk="0" hangingPunct="0">
                <a:lnSpc>
                  <a:spcPct val="100000"/>
                </a:lnSpc>
                <a:spcBef>
                  <a:spcPts val="0"/>
                </a:spcBef>
                <a:spcAft>
                  <a:spcPts val="0"/>
                </a:spcAft>
                <a:buClrTx/>
                <a:buSzTx/>
                <a:buFontTx/>
                <a:buNone/>
                <a:tabLst/>
                <a:defRPr/>
              </a:pPr>
              <a:t>11</a:t>
            </a:fld>
            <a:endParaRPr kumimoji="0" lang="fr-FR" altLang="en-US" sz="2400" b="1" i="0" u="none" strike="noStrike" kern="0" cap="none" spc="0" normalizeH="0" baseline="0">
              <a:ln>
                <a:noFill/>
              </a:ln>
              <a:solidFill>
                <a:srgbClr val="FFFFFF"/>
              </a:solidFill>
              <a:effectLst/>
              <a:uLnTx/>
              <a:uFillTx/>
              <a:latin typeface="Helvetica Neue"/>
              <a:sym typeface="Helvetica Neue"/>
            </a:endParaRPr>
          </a:p>
        </p:txBody>
      </p:sp>
      <p:sp>
        <p:nvSpPr>
          <p:cNvPr id="2" name="TextBox 1">
            <a:extLst>
              <a:ext uri="{FF2B5EF4-FFF2-40B4-BE49-F238E27FC236}">
                <a16:creationId xmlns:a16="http://schemas.microsoft.com/office/drawing/2014/main" id="{76806D48-483D-495E-9D8C-394A00FC55FA}"/>
              </a:ext>
            </a:extLst>
          </p:cNvPr>
          <p:cNvSpPr txBox="1"/>
          <p:nvPr/>
        </p:nvSpPr>
        <p:spPr>
          <a:xfrm>
            <a:off x="5625358" y="490330"/>
            <a:ext cx="6485362" cy="757130"/>
          </a:xfrm>
          <a:prstGeom prst="rect">
            <a:avLst/>
          </a:prstGeom>
          <a:noFill/>
        </p:spPr>
        <p:txBody>
          <a:bodyPr wrap="square" rtlCol="0">
            <a:spAutoFit/>
          </a:bodyPr>
          <a:lstStyle/>
          <a:p>
            <a:pPr lvl="0" algn="r" defTabSz="914400" eaLnBrk="1" hangingPunct="1">
              <a:lnSpc>
                <a:spcPct val="90000"/>
              </a:lnSpc>
              <a:spcBef>
                <a:spcPts val="1000"/>
              </a:spcBef>
              <a:defRPr/>
            </a:pPr>
            <a:r>
              <a:rPr lang="fr-FR" sz="4800" dirty="0">
                <a:solidFill>
                  <a:srgbClr val="008000"/>
                </a:solidFill>
                <a:latin typeface="Source Sans Pro" panose="020B0503030403020204" pitchFamily="34" charset="0"/>
                <a:ea typeface="Source Sans Pro" panose="020B0503030403020204" pitchFamily="34" charset="0"/>
                <a:cs typeface="Calibri" panose="020F0502020204030204" pitchFamily="34" charset="0"/>
              </a:rPr>
              <a:t>METHODOLOGIE</a:t>
            </a:r>
          </a:p>
        </p:txBody>
      </p:sp>
      <p:graphicFrame>
        <p:nvGraphicFramePr>
          <p:cNvPr id="5" name="Tableau 5">
            <a:extLst>
              <a:ext uri="{FF2B5EF4-FFF2-40B4-BE49-F238E27FC236}">
                <a16:creationId xmlns:a16="http://schemas.microsoft.com/office/drawing/2014/main" id="{8EDA6FFC-9BF0-7348-CAF5-08BC0EE314AD}"/>
              </a:ext>
            </a:extLst>
          </p:cNvPr>
          <p:cNvGraphicFramePr>
            <a:graphicFrameLocks noGrp="1"/>
          </p:cNvGraphicFramePr>
          <p:nvPr>
            <p:extLst>
              <p:ext uri="{D42A27DB-BD31-4B8C-83A1-F6EECF244321}">
                <p14:modId xmlns:p14="http://schemas.microsoft.com/office/powerpoint/2010/main" val="3611143020"/>
              </p:ext>
            </p:extLst>
          </p:nvPr>
        </p:nvGraphicFramePr>
        <p:xfrm>
          <a:off x="754113" y="3203203"/>
          <a:ext cx="11106584" cy="5974080"/>
        </p:xfrm>
        <a:graphic>
          <a:graphicData uri="http://schemas.openxmlformats.org/drawingml/2006/table">
            <a:tbl>
              <a:tblPr firstRow="1" firstCol="1" bandRow="1">
                <a:tableStyleId>{5C22544A-7EE6-4342-B048-85BDC9FD1C3A}</a:tableStyleId>
              </a:tblPr>
              <a:tblGrid>
                <a:gridCol w="2157692">
                  <a:extLst>
                    <a:ext uri="{9D8B030D-6E8A-4147-A177-3AD203B41FA5}">
                      <a16:colId xmlns:a16="http://schemas.microsoft.com/office/drawing/2014/main" val="753782304"/>
                    </a:ext>
                  </a:extLst>
                </a:gridCol>
                <a:gridCol w="4633508">
                  <a:extLst>
                    <a:ext uri="{9D8B030D-6E8A-4147-A177-3AD203B41FA5}">
                      <a16:colId xmlns:a16="http://schemas.microsoft.com/office/drawing/2014/main" val="2868804646"/>
                    </a:ext>
                  </a:extLst>
                </a:gridCol>
                <a:gridCol w="4315384">
                  <a:extLst>
                    <a:ext uri="{9D8B030D-6E8A-4147-A177-3AD203B41FA5}">
                      <a16:colId xmlns:a16="http://schemas.microsoft.com/office/drawing/2014/main" val="1944070650"/>
                    </a:ext>
                  </a:extLst>
                </a:gridCol>
              </a:tblGrid>
              <a:tr h="330069">
                <a:tc>
                  <a:txBody>
                    <a:bodyPr/>
                    <a:lstStyle/>
                    <a:p>
                      <a:pPr algn="l">
                        <a:lnSpc>
                          <a:spcPct val="100000"/>
                        </a:lnSpc>
                        <a:spcAft>
                          <a:spcPts val="0"/>
                        </a:spcAft>
                      </a:pPr>
                      <a:endParaRPr lang="fr-FR" sz="2800" dirty="0">
                        <a:effectLst/>
                        <a:latin typeface="Source Sans Pro" panose="020B0503030403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lnSpc>
                          <a:spcPct val="100000"/>
                        </a:lnSpc>
                        <a:spcAft>
                          <a:spcPts val="0"/>
                        </a:spcAft>
                      </a:pPr>
                      <a:r>
                        <a:rPr lang="fr-FR" sz="2800">
                          <a:effectLst/>
                          <a:latin typeface="Source Sans Pro" panose="020B0503030403020204" pitchFamily="34" charset="0"/>
                          <a:cs typeface="Arial" panose="020B0604020202020204" pitchFamily="34" charset="0"/>
                        </a:rPr>
                        <a:t>Acteurs internes </a:t>
                      </a:r>
                      <a:endParaRPr lang="fr-FR" sz="2800">
                        <a:effectLst/>
                        <a:latin typeface="Source Sans Pro" panose="020B0503030403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lnSpc>
                          <a:spcPct val="100000"/>
                        </a:lnSpc>
                        <a:spcAft>
                          <a:spcPts val="0"/>
                        </a:spcAft>
                      </a:pPr>
                      <a:r>
                        <a:rPr lang="fr-FR" sz="2800">
                          <a:effectLst/>
                          <a:latin typeface="Source Sans Pro" panose="020B0503030403020204" pitchFamily="34" charset="0"/>
                          <a:cs typeface="Arial" panose="020B0604020202020204" pitchFamily="34" charset="0"/>
                        </a:rPr>
                        <a:t>Acteurs externes </a:t>
                      </a:r>
                      <a:endParaRPr lang="fr-FR" sz="2800">
                        <a:effectLst/>
                        <a:latin typeface="Source Sans Pro" panose="020B0503030403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350734676"/>
                  </a:ext>
                </a:extLst>
              </a:tr>
              <a:tr h="1795834">
                <a:tc>
                  <a:txBody>
                    <a:bodyPr/>
                    <a:lstStyle/>
                    <a:p>
                      <a:pPr algn="l">
                        <a:lnSpc>
                          <a:spcPct val="100000"/>
                        </a:lnSpc>
                        <a:spcAft>
                          <a:spcPts val="0"/>
                        </a:spcAft>
                      </a:pPr>
                      <a:r>
                        <a:rPr lang="fr-FR" sz="2800" dirty="0">
                          <a:effectLst/>
                          <a:latin typeface="Source Sans Pro" panose="020B0503030403020204" pitchFamily="34" charset="0"/>
                          <a:cs typeface="Arial" panose="020B0604020202020204" pitchFamily="34" charset="0"/>
                        </a:rPr>
                        <a:t>Niveau Régional</a:t>
                      </a:r>
                      <a:endParaRPr lang="fr-FR" sz="2800" dirty="0">
                        <a:effectLst/>
                        <a:latin typeface="Source Sans Pro" panose="020B0503030403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indent="0" algn="l" fontAlgn="base">
                        <a:lnSpc>
                          <a:spcPct val="100000"/>
                        </a:lnSpc>
                        <a:spcAft>
                          <a:spcPts val="0"/>
                        </a:spcAft>
                        <a:buFont typeface="Arial" panose="020B0604020202020204" pitchFamily="34" charset="0"/>
                        <a:buNone/>
                      </a:pPr>
                      <a:r>
                        <a:rPr lang="fr-FR" sz="2800" b="1" dirty="0">
                          <a:effectLst/>
                          <a:latin typeface="Source Sans Pro" panose="020B0503030403020204" pitchFamily="34" charset="0"/>
                          <a:cs typeface="Arial" panose="020B0604020202020204" pitchFamily="34" charset="0"/>
                        </a:rPr>
                        <a:t>CEDEAO</a:t>
                      </a:r>
                    </a:p>
                    <a:p>
                      <a:pPr marL="342900" indent="-342900" algn="l" fontAlgn="base">
                        <a:lnSpc>
                          <a:spcPct val="100000"/>
                        </a:lnSpc>
                        <a:spcAft>
                          <a:spcPts val="0"/>
                        </a:spcAft>
                        <a:buFont typeface="Arial" panose="020B0604020202020204" pitchFamily="34" charset="0"/>
                        <a:buChar char="•"/>
                      </a:pPr>
                      <a:r>
                        <a:rPr lang="fr-FR" sz="2800" dirty="0">
                          <a:effectLst/>
                          <a:latin typeface="Source Sans Pro" panose="020B0503030403020204" pitchFamily="34" charset="0"/>
                          <a:cs typeface="Arial" panose="020B0604020202020204" pitchFamily="34" charset="0"/>
                        </a:rPr>
                        <a:t>Coordonnateur/Chargé de projet</a:t>
                      </a:r>
                    </a:p>
                    <a:p>
                      <a:pPr marL="342900" indent="-342900" algn="l" fontAlgn="base">
                        <a:lnSpc>
                          <a:spcPct val="100000"/>
                        </a:lnSpc>
                        <a:spcAft>
                          <a:spcPts val="0"/>
                        </a:spcAft>
                        <a:buFont typeface="Arial" panose="020B0604020202020204" pitchFamily="34" charset="0"/>
                        <a:buChar char="•"/>
                      </a:pPr>
                      <a:r>
                        <a:rPr lang="fr-FR" sz="2800" dirty="0">
                          <a:effectLst/>
                          <a:latin typeface="Source Sans Pro" panose="020B0503030403020204" pitchFamily="34" charset="0"/>
                          <a:cs typeface="Arial" panose="020B0604020202020204" pitchFamily="34" charset="0"/>
                        </a:rPr>
                        <a:t>Spécialiste en Communication</a:t>
                      </a:r>
                    </a:p>
                    <a:p>
                      <a:pPr marL="0" indent="0" algn="l" fontAlgn="base">
                        <a:lnSpc>
                          <a:spcPct val="100000"/>
                        </a:lnSpc>
                        <a:spcAft>
                          <a:spcPts val="0"/>
                        </a:spcAft>
                        <a:buFont typeface="Arial" panose="020B0604020202020204" pitchFamily="34" charset="0"/>
                        <a:buNone/>
                      </a:pPr>
                      <a:endParaRPr lang="fr-FR" sz="2800" dirty="0">
                        <a:effectLst/>
                        <a:latin typeface="Source Sans Pro" panose="020B0503030403020204" pitchFamily="34" charset="0"/>
                        <a:cs typeface="Arial" panose="020B0604020202020204" pitchFamily="34" charset="0"/>
                      </a:endParaRPr>
                    </a:p>
                    <a:p>
                      <a:pPr marL="0" indent="0" algn="l" fontAlgn="base">
                        <a:lnSpc>
                          <a:spcPct val="100000"/>
                        </a:lnSpc>
                        <a:spcAft>
                          <a:spcPts val="0"/>
                        </a:spcAft>
                        <a:buFont typeface="Arial" panose="020B0604020202020204" pitchFamily="34" charset="0"/>
                        <a:buNone/>
                      </a:pPr>
                      <a:r>
                        <a:rPr lang="fr-FR" sz="2800" b="1" dirty="0">
                          <a:effectLst/>
                          <a:latin typeface="Source Sans Pro" panose="020B0503030403020204" pitchFamily="34" charset="0"/>
                          <a:cs typeface="Arial" panose="020B0604020202020204" pitchFamily="34" charset="0"/>
                        </a:rPr>
                        <a:t>Banque mondiale</a:t>
                      </a:r>
                    </a:p>
                    <a:p>
                      <a:pPr marL="342900" indent="-342900" algn="l" fontAlgn="base">
                        <a:lnSpc>
                          <a:spcPct val="100000"/>
                        </a:lnSpc>
                        <a:spcAft>
                          <a:spcPts val="0"/>
                        </a:spcAft>
                        <a:buFont typeface="Arial" panose="020B0604020202020204" pitchFamily="34" charset="0"/>
                        <a:buChar char="•"/>
                      </a:pPr>
                      <a:r>
                        <a:rPr lang="fr-FR" sz="2800" dirty="0">
                          <a:effectLst/>
                          <a:latin typeface="Source Sans Pro" panose="020B0503030403020204" pitchFamily="34" charset="0"/>
                          <a:cs typeface="Arial" panose="020B0604020202020204" pitchFamily="34" charset="0"/>
                        </a:rPr>
                        <a:t>TTL</a:t>
                      </a:r>
                    </a:p>
                  </a:txBody>
                  <a:tcPr marL="68580" marR="68580" marT="0" marB="0"/>
                </a:tc>
                <a:tc>
                  <a:txBody>
                    <a:bodyPr/>
                    <a:lstStyle/>
                    <a:p>
                      <a:pPr marL="342900" indent="-342900" algn="l">
                        <a:lnSpc>
                          <a:spcPct val="100000"/>
                        </a:lnSpc>
                        <a:spcAft>
                          <a:spcPts val="0"/>
                        </a:spcAft>
                        <a:buFont typeface="Arial" panose="020B0604020202020204" pitchFamily="34" charset="0"/>
                        <a:buChar char="•"/>
                      </a:pPr>
                      <a:r>
                        <a:rPr lang="fr-FR" sz="2800" dirty="0">
                          <a:effectLst/>
                          <a:latin typeface="Source Sans Pro" panose="020B0503030403020204" pitchFamily="34" charset="0"/>
                          <a:cs typeface="Arial" panose="020B0604020202020204" pitchFamily="34" charset="0"/>
                        </a:rPr>
                        <a:t>UEMOA</a:t>
                      </a:r>
                    </a:p>
                    <a:p>
                      <a:pPr marL="342900" indent="-342900" algn="l">
                        <a:lnSpc>
                          <a:spcPct val="100000"/>
                        </a:lnSpc>
                        <a:spcAft>
                          <a:spcPts val="0"/>
                        </a:spcAft>
                        <a:buFont typeface="Arial" panose="020B0604020202020204" pitchFamily="34" charset="0"/>
                        <a:buChar char="•"/>
                      </a:pPr>
                      <a:r>
                        <a:rPr lang="fr-FR" sz="2800" dirty="0">
                          <a:effectLst/>
                          <a:latin typeface="Source Sans Pro" panose="020B0503030403020204" pitchFamily="34" charset="0"/>
                          <a:cs typeface="Arial" panose="020B0604020202020204" pitchFamily="34" charset="0"/>
                        </a:rPr>
                        <a:t>UA</a:t>
                      </a:r>
                    </a:p>
                    <a:p>
                      <a:pPr marL="342900" indent="-342900" algn="l">
                        <a:lnSpc>
                          <a:spcPct val="100000"/>
                        </a:lnSpc>
                        <a:spcAft>
                          <a:spcPts val="0"/>
                        </a:spcAft>
                        <a:buFont typeface="Arial" panose="020B0604020202020204" pitchFamily="34" charset="0"/>
                        <a:buChar char="•"/>
                      </a:pPr>
                      <a:r>
                        <a:rPr lang="fr-FR" sz="2800" dirty="0">
                          <a:effectLst/>
                          <a:latin typeface="Source Sans Pro" panose="020B0503030403020204" pitchFamily="34" charset="0"/>
                          <a:cs typeface="Arial" panose="020B0604020202020204" pitchFamily="34" charset="0"/>
                        </a:rPr>
                        <a:t>Cabinet chargé </a:t>
                      </a:r>
                      <a:r>
                        <a:rPr lang="fr-FR" sz="2800" baseline="0" dirty="0">
                          <a:effectLst/>
                          <a:latin typeface="Source Sans Pro" panose="020B0503030403020204" pitchFamily="34" charset="0"/>
                          <a:cs typeface="Arial" panose="020B0604020202020204" pitchFamily="34" charset="0"/>
                        </a:rPr>
                        <a:t>de l’évaluation des parties prenantes</a:t>
                      </a:r>
                    </a:p>
                    <a:p>
                      <a:pPr marL="342900" indent="-342900" algn="l">
                        <a:lnSpc>
                          <a:spcPct val="100000"/>
                        </a:lnSpc>
                        <a:spcAft>
                          <a:spcPts val="0"/>
                        </a:spcAft>
                        <a:buFont typeface="Arial" panose="020B0604020202020204" pitchFamily="34" charset="0"/>
                        <a:buChar char="•"/>
                      </a:pPr>
                      <a:r>
                        <a:rPr lang="fr-FR" sz="2800" dirty="0">
                          <a:effectLst/>
                          <a:latin typeface="Source Sans Pro" panose="020B0503030403020204" pitchFamily="34" charset="0"/>
                          <a:cs typeface="Arial" panose="020B0604020202020204" pitchFamily="34" charset="0"/>
                        </a:rPr>
                        <a:t>Médias </a:t>
                      </a:r>
                      <a:endParaRPr lang="fr-FR" sz="2800" dirty="0">
                        <a:effectLst/>
                        <a:latin typeface="Source Sans Pro" panose="020B0503030403020204" pitchFamily="34" charset="0"/>
                        <a:ea typeface="Times New Roman" panose="02020603050405020304" pitchFamily="18" charset="0"/>
                        <a:cs typeface="Arial" panose="020B0604020202020204" pitchFamily="34" charset="0"/>
                      </a:endParaRPr>
                    </a:p>
                  </a:txBody>
                  <a:tcPr marL="68580" marR="68580" marT="0" marB="0">
                    <a:noFill/>
                  </a:tcPr>
                </a:tc>
                <a:extLst>
                  <a:ext uri="{0D108BD9-81ED-4DB2-BD59-A6C34878D82A}">
                    <a16:rowId xmlns:a16="http://schemas.microsoft.com/office/drawing/2014/main" val="2303465134"/>
                  </a:ext>
                </a:extLst>
              </a:tr>
              <a:tr h="1980415">
                <a:tc>
                  <a:txBody>
                    <a:bodyPr/>
                    <a:lstStyle/>
                    <a:p>
                      <a:pPr algn="l">
                        <a:lnSpc>
                          <a:spcPct val="100000"/>
                        </a:lnSpc>
                        <a:spcAft>
                          <a:spcPts val="0"/>
                        </a:spcAft>
                      </a:pPr>
                      <a:r>
                        <a:rPr lang="fr-FR" sz="2800" dirty="0">
                          <a:effectLst/>
                          <a:latin typeface="Source Sans Pro" panose="020B0503030403020204" pitchFamily="34" charset="0"/>
                          <a:cs typeface="Arial" panose="020B0604020202020204" pitchFamily="34" charset="0"/>
                        </a:rPr>
                        <a:t>Niveau National </a:t>
                      </a:r>
                      <a:endParaRPr lang="fr-FR" sz="2800" dirty="0">
                        <a:effectLst/>
                        <a:latin typeface="Source Sans Pro" panose="020B0503030403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342900" indent="-342900" algn="l" defTabSz="914400" rtl="0" eaLnBrk="1" fontAlgn="base" latinLnBrk="0" hangingPunct="1">
                        <a:lnSpc>
                          <a:spcPct val="100000"/>
                        </a:lnSpc>
                        <a:spcAft>
                          <a:spcPts val="0"/>
                        </a:spcAft>
                        <a:buFont typeface="Arial" panose="020B0604020202020204" pitchFamily="34" charset="0"/>
                        <a:buChar char="•"/>
                      </a:pPr>
                      <a:r>
                        <a:rPr lang="fr-FR" sz="2800" kern="1200" dirty="0">
                          <a:solidFill>
                            <a:schemeClr val="dk1"/>
                          </a:solidFill>
                          <a:effectLst/>
                          <a:latin typeface="Source Sans Pro" panose="020B0503030403020204" pitchFamily="34" charset="0"/>
                          <a:ea typeface="+mn-ea"/>
                          <a:cs typeface="Arial" panose="020B0604020202020204" pitchFamily="34" charset="0"/>
                        </a:rPr>
                        <a:t>Coordonnateur national</a:t>
                      </a:r>
                    </a:p>
                    <a:p>
                      <a:pPr marL="342900" indent="-342900" algn="l" defTabSz="914400" rtl="0" eaLnBrk="1" fontAlgn="base" latinLnBrk="0" hangingPunct="1">
                        <a:lnSpc>
                          <a:spcPct val="100000"/>
                        </a:lnSpc>
                        <a:spcAft>
                          <a:spcPts val="0"/>
                        </a:spcAft>
                        <a:buFont typeface="Arial" panose="020B0604020202020204" pitchFamily="34" charset="0"/>
                        <a:buChar char="•"/>
                      </a:pPr>
                      <a:r>
                        <a:rPr lang="fr-FR" sz="2800" kern="1200" dirty="0">
                          <a:solidFill>
                            <a:schemeClr val="dk1"/>
                          </a:solidFill>
                          <a:effectLst/>
                          <a:latin typeface="Source Sans Pro" panose="020B0503030403020204" pitchFamily="34" charset="0"/>
                          <a:ea typeface="+mn-ea"/>
                          <a:cs typeface="Arial" panose="020B0604020202020204" pitchFamily="34" charset="0"/>
                        </a:rPr>
                        <a:t>Chargé de Communication </a:t>
                      </a:r>
                    </a:p>
                    <a:p>
                      <a:pPr marL="342900" indent="-342900" algn="l" defTabSz="914400" rtl="0" eaLnBrk="1" fontAlgn="base" latinLnBrk="0" hangingPunct="1">
                        <a:lnSpc>
                          <a:spcPct val="100000"/>
                        </a:lnSpc>
                        <a:spcAft>
                          <a:spcPts val="0"/>
                        </a:spcAft>
                        <a:buFont typeface="Arial" panose="020B0604020202020204" pitchFamily="34" charset="0"/>
                        <a:buChar char="•"/>
                      </a:pPr>
                      <a:r>
                        <a:rPr lang="fr-FR" sz="2800" kern="1200" dirty="0">
                          <a:solidFill>
                            <a:schemeClr val="dk1"/>
                          </a:solidFill>
                          <a:effectLst/>
                          <a:latin typeface="Source Sans Pro" panose="020B0503030403020204" pitchFamily="34" charset="0"/>
                          <a:ea typeface="+mn-ea"/>
                          <a:cs typeface="Arial" panose="020B0604020202020204" pitchFamily="34" charset="0"/>
                        </a:rPr>
                        <a:t>Ministère de la sécurité </a:t>
                      </a:r>
                    </a:p>
                    <a:p>
                      <a:pPr marL="342900" indent="-342900" algn="l" defTabSz="914400" rtl="0" eaLnBrk="1" fontAlgn="base" latinLnBrk="0" hangingPunct="1">
                        <a:lnSpc>
                          <a:spcPct val="100000"/>
                        </a:lnSpc>
                        <a:spcAft>
                          <a:spcPts val="0"/>
                        </a:spcAft>
                        <a:buFont typeface="Arial" panose="020B0604020202020204" pitchFamily="34" charset="0"/>
                        <a:buChar char="•"/>
                      </a:pPr>
                      <a:r>
                        <a:rPr lang="fr-FR" sz="2800" kern="1200" dirty="0">
                          <a:solidFill>
                            <a:schemeClr val="dk1"/>
                          </a:solidFill>
                          <a:effectLst/>
                          <a:latin typeface="Source Sans Pro" panose="020B0503030403020204" pitchFamily="34" charset="0"/>
                          <a:ea typeface="+mn-ea"/>
                          <a:cs typeface="Arial" panose="020B0604020202020204" pitchFamily="34" charset="0"/>
                        </a:rPr>
                        <a:t>Ministère de l’économie numérique </a:t>
                      </a:r>
                    </a:p>
                  </a:txBody>
                  <a:tcPr marL="68580" marR="68580" marT="0" marB="0"/>
                </a:tc>
                <a:tc>
                  <a:txBody>
                    <a:bodyPr/>
                    <a:lstStyle/>
                    <a:p>
                      <a:pPr marL="342900" indent="-342900" algn="l" defTabSz="914400" rtl="0" eaLnBrk="1" fontAlgn="base" latinLnBrk="0" hangingPunct="1">
                        <a:lnSpc>
                          <a:spcPct val="100000"/>
                        </a:lnSpc>
                        <a:spcAft>
                          <a:spcPts val="0"/>
                        </a:spcAft>
                        <a:buFont typeface="Arial" panose="020B0604020202020204" pitchFamily="34" charset="0"/>
                        <a:buChar char="•"/>
                      </a:pPr>
                      <a:r>
                        <a:rPr lang="fr-FR" sz="2800" kern="1200" dirty="0">
                          <a:solidFill>
                            <a:schemeClr val="dk1"/>
                          </a:solidFill>
                          <a:effectLst/>
                          <a:latin typeface="Source Sans Pro" panose="020B0503030403020204" pitchFamily="34" charset="0"/>
                          <a:ea typeface="+mn-ea"/>
                          <a:cs typeface="Arial" panose="020B0604020202020204" pitchFamily="34" charset="0"/>
                        </a:rPr>
                        <a:t>Populations résidentes et non résidentes </a:t>
                      </a:r>
                    </a:p>
                    <a:p>
                      <a:pPr marL="342900" indent="-342900" algn="l" defTabSz="914400" rtl="0" eaLnBrk="1" fontAlgn="base" latinLnBrk="0" hangingPunct="1">
                        <a:lnSpc>
                          <a:spcPct val="100000"/>
                        </a:lnSpc>
                        <a:spcAft>
                          <a:spcPts val="0"/>
                        </a:spcAft>
                        <a:buFont typeface="Arial" panose="020B0604020202020204" pitchFamily="34" charset="0"/>
                        <a:buChar char="•"/>
                      </a:pPr>
                      <a:r>
                        <a:rPr lang="fr-FR" sz="2800" kern="1200" dirty="0">
                          <a:solidFill>
                            <a:schemeClr val="dk1"/>
                          </a:solidFill>
                          <a:effectLst/>
                          <a:latin typeface="Source Sans Pro" panose="020B0503030403020204" pitchFamily="34" charset="0"/>
                          <a:ea typeface="+mn-ea"/>
                          <a:cs typeface="Arial" panose="020B0604020202020204" pitchFamily="34" charset="0"/>
                        </a:rPr>
                        <a:t>Personnes ressources </a:t>
                      </a:r>
                    </a:p>
                    <a:p>
                      <a:pPr marL="342900" indent="-342900" algn="l" defTabSz="914400" rtl="0" eaLnBrk="1" fontAlgn="base" latinLnBrk="0" hangingPunct="1">
                        <a:lnSpc>
                          <a:spcPct val="100000"/>
                        </a:lnSpc>
                        <a:spcAft>
                          <a:spcPts val="0"/>
                        </a:spcAft>
                        <a:buFont typeface="Arial" panose="020B0604020202020204" pitchFamily="34" charset="0"/>
                        <a:buChar char="•"/>
                      </a:pPr>
                      <a:r>
                        <a:rPr lang="fr-FR" sz="2800" kern="1200" dirty="0">
                          <a:solidFill>
                            <a:schemeClr val="dk1"/>
                          </a:solidFill>
                          <a:effectLst/>
                          <a:latin typeface="Source Sans Pro" panose="020B0503030403020204" pitchFamily="34" charset="0"/>
                          <a:ea typeface="+mn-ea"/>
                          <a:cs typeface="Arial" panose="020B0604020202020204" pitchFamily="34" charset="0"/>
                        </a:rPr>
                        <a:t>Médias </a:t>
                      </a:r>
                    </a:p>
                  </a:txBody>
                  <a:tcPr marL="68580" marR="68580" marT="0" marB="0"/>
                </a:tc>
                <a:extLst>
                  <a:ext uri="{0D108BD9-81ED-4DB2-BD59-A6C34878D82A}">
                    <a16:rowId xmlns:a16="http://schemas.microsoft.com/office/drawing/2014/main" val="2960350059"/>
                  </a:ext>
                </a:extLst>
              </a:tr>
            </a:tbl>
          </a:graphicData>
        </a:graphic>
      </p:graphicFrame>
    </p:spTree>
    <p:extLst>
      <p:ext uri="{BB962C8B-B14F-4D97-AF65-F5344CB8AC3E}">
        <p14:creationId xmlns:p14="http://schemas.microsoft.com/office/powerpoint/2010/main" val="3502747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F43B08-C64A-4F6D-98EF-BA0D275D8513}"/>
              </a:ext>
            </a:extLst>
          </p:cNvPr>
          <p:cNvSpPr>
            <a:spLocks noGrp="1"/>
          </p:cNvSpPr>
          <p:nvPr>
            <p:ph idx="1"/>
          </p:nvPr>
        </p:nvSpPr>
        <p:spPr>
          <a:xfrm>
            <a:off x="754113" y="2446073"/>
            <a:ext cx="11106584" cy="6594070"/>
          </a:xfrm>
        </p:spPr>
        <p:txBody>
          <a:bodyPr anchor="t">
            <a:normAutofit/>
          </a:bodyPr>
          <a:lstStyle/>
          <a:p>
            <a:pPr marL="742950" indent="-742950">
              <a:lnSpc>
                <a:spcPct val="110000"/>
              </a:lnSpc>
              <a:spcBef>
                <a:spcPts val="0"/>
              </a:spcBef>
              <a:spcAft>
                <a:spcPts val="1800"/>
              </a:spcAft>
              <a:buFont typeface="+mj-lt"/>
              <a:buAutoNum type="arabicPeriod"/>
              <a:defRPr/>
            </a:pPr>
            <a:r>
              <a:rPr lang="fr-FR" sz="3600" b="1" dirty="0">
                <a:latin typeface="Source Sans Pro" panose="020B0503030403020204" pitchFamily="34" charset="0"/>
                <a:cs typeface="Arial" panose="020B0604020202020204" pitchFamily="34" charset="0"/>
              </a:rPr>
              <a:t>Revue documentaire réalisée</a:t>
            </a:r>
          </a:p>
          <a:p>
            <a:pPr marL="742950" indent="-742950">
              <a:lnSpc>
                <a:spcPct val="110000"/>
              </a:lnSpc>
              <a:spcBef>
                <a:spcPts val="0"/>
              </a:spcBef>
              <a:spcAft>
                <a:spcPts val="1800"/>
              </a:spcAft>
              <a:buFont typeface="+mj-lt"/>
              <a:buAutoNum type="arabicPeriod"/>
              <a:defRPr/>
            </a:pPr>
            <a:r>
              <a:rPr lang="fr-FR" sz="3600" b="1" dirty="0">
                <a:latin typeface="Source Sans Pro" panose="020B0503030403020204" pitchFamily="34" charset="0"/>
                <a:cs typeface="Arial" panose="020B0604020202020204" pitchFamily="34" charset="0"/>
              </a:rPr>
              <a:t>Entretiens réalisés :</a:t>
            </a:r>
          </a:p>
          <a:p>
            <a:pPr marL="1350963" lvl="2" indent="-436563">
              <a:lnSpc>
                <a:spcPct val="100000"/>
              </a:lnSpc>
              <a:spcBef>
                <a:spcPts val="0"/>
              </a:spcBef>
              <a:spcAft>
                <a:spcPts val="1800"/>
              </a:spcAft>
              <a:buFont typeface="Wingdings" panose="05000000000000000000" pitchFamily="2" charset="2"/>
              <a:buChar char="ü"/>
              <a:defRPr/>
            </a:pPr>
            <a:r>
              <a:rPr lang="fr-FR" sz="3600" dirty="0">
                <a:latin typeface="Source Sans Pro" panose="020B0503030403020204" pitchFamily="34" charset="0"/>
                <a:cs typeface="Arial" panose="020B0604020202020204" pitchFamily="34" charset="0"/>
              </a:rPr>
              <a:t>Burkina Faso, Côte d’Ivoire, Niger, Togo</a:t>
            </a:r>
          </a:p>
          <a:p>
            <a:pPr marL="1350963" lvl="2" indent="-436563">
              <a:lnSpc>
                <a:spcPct val="100000"/>
              </a:lnSpc>
              <a:spcBef>
                <a:spcPts val="0"/>
              </a:spcBef>
              <a:spcAft>
                <a:spcPts val="1800"/>
              </a:spcAft>
              <a:buFont typeface="Wingdings" panose="05000000000000000000" pitchFamily="2" charset="2"/>
              <a:buChar char="ü"/>
              <a:defRPr/>
            </a:pPr>
            <a:r>
              <a:rPr lang="fr-FR" sz="3600" dirty="0">
                <a:latin typeface="Source Sans Pro" panose="020B0503030403020204" pitchFamily="34" charset="0"/>
                <a:cs typeface="Arial" panose="020B0604020202020204" pitchFamily="34" charset="0"/>
              </a:rPr>
              <a:t>Commission de la CEDEAO</a:t>
            </a:r>
          </a:p>
          <a:p>
            <a:pPr marL="742950" indent="-742950">
              <a:lnSpc>
                <a:spcPct val="110000"/>
              </a:lnSpc>
              <a:spcBef>
                <a:spcPts val="0"/>
              </a:spcBef>
              <a:spcAft>
                <a:spcPts val="1800"/>
              </a:spcAft>
              <a:buFont typeface="+mj-lt"/>
              <a:buAutoNum type="arabicPeriod"/>
              <a:defRPr/>
            </a:pPr>
            <a:r>
              <a:rPr lang="fr-FR" sz="3600" b="1" dirty="0">
                <a:latin typeface="Source Sans Pro" panose="020B0503030403020204" pitchFamily="34" charset="0"/>
                <a:cs typeface="Arial" panose="020B0604020202020204" pitchFamily="34" charset="0"/>
              </a:rPr>
              <a:t>Entretiens programmés :</a:t>
            </a:r>
          </a:p>
          <a:p>
            <a:pPr marL="1350963" lvl="2" indent="-436563">
              <a:lnSpc>
                <a:spcPct val="110000"/>
              </a:lnSpc>
              <a:spcBef>
                <a:spcPts val="0"/>
              </a:spcBef>
              <a:spcAft>
                <a:spcPts val="1800"/>
              </a:spcAft>
              <a:buFont typeface="Wingdings" panose="05000000000000000000" pitchFamily="2" charset="2"/>
              <a:buChar char="ü"/>
              <a:defRPr/>
            </a:pPr>
            <a:r>
              <a:rPr lang="fr-FR" sz="3600" dirty="0">
                <a:latin typeface="Source Sans Pro" panose="020B0503030403020204" pitchFamily="34" charset="0"/>
                <a:cs typeface="Arial" panose="020B0604020202020204" pitchFamily="34" charset="0"/>
              </a:rPr>
              <a:t>Bénin</a:t>
            </a:r>
            <a:r>
              <a:rPr lang="fr-FR" sz="3600">
                <a:latin typeface="Source Sans Pro" panose="020B0503030403020204" pitchFamily="34" charset="0"/>
                <a:cs typeface="Arial" panose="020B0604020202020204" pitchFamily="34" charset="0"/>
              </a:rPr>
              <a:t>, Guinée</a:t>
            </a:r>
            <a:endParaRPr lang="fr-FR" sz="3600" dirty="0">
              <a:latin typeface="Source Sans Pro" panose="020B0503030403020204" pitchFamily="34" charset="0"/>
              <a:cs typeface="Arial" panose="020B0604020202020204" pitchFamily="34" charset="0"/>
            </a:endParaRPr>
          </a:p>
          <a:p>
            <a:pPr marL="1350963" lvl="2" indent="-436563">
              <a:lnSpc>
                <a:spcPct val="110000"/>
              </a:lnSpc>
              <a:spcBef>
                <a:spcPts val="0"/>
              </a:spcBef>
              <a:spcAft>
                <a:spcPts val="1800"/>
              </a:spcAft>
              <a:buFont typeface="Wingdings" panose="05000000000000000000" pitchFamily="2" charset="2"/>
              <a:buChar char="ü"/>
              <a:defRPr/>
            </a:pPr>
            <a:r>
              <a:rPr lang="fr-FR" sz="3600" dirty="0">
                <a:latin typeface="Source Sans Pro" panose="020B0503030403020204" pitchFamily="34" charset="0"/>
                <a:cs typeface="Arial" panose="020B0604020202020204" pitchFamily="34" charset="0"/>
              </a:rPr>
              <a:t>TTL Banque mondiale</a:t>
            </a:r>
            <a:endParaRPr lang="fr-FR" sz="3600" b="1" dirty="0">
              <a:latin typeface="Source Sans Pro" panose="020B0503030403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D47B704B-3015-4206-84F2-77EB0E9C4753}"/>
              </a:ext>
            </a:extLst>
          </p:cNvPr>
          <p:cNvSpPr>
            <a:spLocks noGrp="1"/>
          </p:cNvSpPr>
          <p:nvPr>
            <p:ph type="sldNum" sz="quarter" idx="12"/>
          </p:nvPr>
        </p:nvSpPr>
        <p:spPr/>
        <p:txBody>
          <a:bodyPr/>
          <a:lstStyle/>
          <a:p>
            <a:pPr marL="0" marR="0" lvl="0" indent="0" algn="ctr" defTabSz="584200" rtl="0" eaLnBrk="1" fontAlgn="auto" latinLnBrk="0" hangingPunct="0">
              <a:lnSpc>
                <a:spcPct val="100000"/>
              </a:lnSpc>
              <a:spcBef>
                <a:spcPts val="0"/>
              </a:spcBef>
              <a:spcAft>
                <a:spcPts val="0"/>
              </a:spcAft>
              <a:buClrTx/>
              <a:buSzTx/>
              <a:buFontTx/>
              <a:buNone/>
              <a:tabLst/>
              <a:defRPr/>
            </a:pPr>
            <a:fld id="{1944D41C-65DB-4833-8D6C-22074FB5FB8B}" type="slidenum">
              <a:rPr kumimoji="0" lang="fr-FR" altLang="en-US" sz="2400" b="1" i="0" u="none" strike="noStrike" kern="0" cap="none" spc="0" normalizeH="0" baseline="0" smtClean="0">
                <a:ln>
                  <a:noFill/>
                </a:ln>
                <a:solidFill>
                  <a:srgbClr val="FFFFFF"/>
                </a:solidFill>
                <a:effectLst/>
                <a:uLnTx/>
                <a:uFillTx/>
                <a:latin typeface="Helvetica Neue"/>
                <a:sym typeface="Helvetica Neue"/>
              </a:rPr>
              <a:pPr marL="0" marR="0" lvl="0" indent="0" algn="ctr" defTabSz="584200" rtl="0" eaLnBrk="1" fontAlgn="auto" latinLnBrk="0" hangingPunct="0">
                <a:lnSpc>
                  <a:spcPct val="100000"/>
                </a:lnSpc>
                <a:spcBef>
                  <a:spcPts val="0"/>
                </a:spcBef>
                <a:spcAft>
                  <a:spcPts val="0"/>
                </a:spcAft>
                <a:buClrTx/>
                <a:buSzTx/>
                <a:buFontTx/>
                <a:buNone/>
                <a:tabLst/>
                <a:defRPr/>
              </a:pPr>
              <a:t>12</a:t>
            </a:fld>
            <a:endParaRPr kumimoji="0" lang="fr-FR" altLang="en-US" sz="2400" b="1" i="0" u="none" strike="noStrike" kern="0" cap="none" spc="0" normalizeH="0" baseline="0">
              <a:ln>
                <a:noFill/>
              </a:ln>
              <a:solidFill>
                <a:srgbClr val="FFFFFF"/>
              </a:solidFill>
              <a:effectLst/>
              <a:uLnTx/>
              <a:uFillTx/>
              <a:latin typeface="Helvetica Neue"/>
              <a:sym typeface="Helvetica Neue"/>
            </a:endParaRPr>
          </a:p>
        </p:txBody>
      </p:sp>
      <p:sp>
        <p:nvSpPr>
          <p:cNvPr id="2" name="TextBox 1">
            <a:extLst>
              <a:ext uri="{FF2B5EF4-FFF2-40B4-BE49-F238E27FC236}">
                <a16:creationId xmlns:a16="http://schemas.microsoft.com/office/drawing/2014/main" id="{76806D48-483D-495E-9D8C-394A00FC55FA}"/>
              </a:ext>
            </a:extLst>
          </p:cNvPr>
          <p:cNvSpPr txBox="1"/>
          <p:nvPr/>
        </p:nvSpPr>
        <p:spPr>
          <a:xfrm>
            <a:off x="5625358" y="490330"/>
            <a:ext cx="6485362" cy="757130"/>
          </a:xfrm>
          <a:prstGeom prst="rect">
            <a:avLst/>
          </a:prstGeom>
          <a:noFill/>
        </p:spPr>
        <p:txBody>
          <a:bodyPr wrap="square" rtlCol="0">
            <a:spAutoFit/>
          </a:bodyPr>
          <a:lstStyle/>
          <a:p>
            <a:pPr lvl="0" algn="r" defTabSz="914400" eaLnBrk="1" hangingPunct="1">
              <a:lnSpc>
                <a:spcPct val="90000"/>
              </a:lnSpc>
              <a:spcBef>
                <a:spcPts val="1000"/>
              </a:spcBef>
              <a:defRPr/>
            </a:pPr>
            <a:r>
              <a:rPr lang="fr-FR" sz="4800" dirty="0">
                <a:solidFill>
                  <a:srgbClr val="008000"/>
                </a:solidFill>
                <a:latin typeface="Source Sans Pro" panose="020B0503030403020204" pitchFamily="34" charset="0"/>
                <a:ea typeface="Source Sans Pro" panose="020B0503030403020204" pitchFamily="34" charset="0"/>
                <a:cs typeface="Calibri" panose="020F0502020204030204" pitchFamily="34" charset="0"/>
              </a:rPr>
              <a:t>ETAT D’AVANCEMENT</a:t>
            </a:r>
          </a:p>
        </p:txBody>
      </p:sp>
    </p:spTree>
    <p:extLst>
      <p:ext uri="{BB962C8B-B14F-4D97-AF65-F5344CB8AC3E}">
        <p14:creationId xmlns:p14="http://schemas.microsoft.com/office/powerpoint/2010/main" val="2945613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47B704B-3015-4206-84F2-77EB0E9C4753}"/>
              </a:ext>
            </a:extLst>
          </p:cNvPr>
          <p:cNvSpPr>
            <a:spLocks noGrp="1"/>
          </p:cNvSpPr>
          <p:nvPr>
            <p:ph type="sldNum" sz="quarter" idx="12"/>
          </p:nvPr>
        </p:nvSpPr>
        <p:spPr/>
        <p:txBody>
          <a:bodyPr/>
          <a:lstStyle/>
          <a:p>
            <a:pPr marL="0" marR="0" lvl="0" indent="0" algn="ctr" defTabSz="584200" rtl="0" eaLnBrk="1" fontAlgn="auto" latinLnBrk="0" hangingPunct="0">
              <a:lnSpc>
                <a:spcPct val="100000"/>
              </a:lnSpc>
              <a:spcBef>
                <a:spcPts val="0"/>
              </a:spcBef>
              <a:spcAft>
                <a:spcPts val="0"/>
              </a:spcAft>
              <a:buClrTx/>
              <a:buSzTx/>
              <a:buFontTx/>
              <a:buNone/>
              <a:tabLst/>
              <a:defRPr/>
            </a:pPr>
            <a:fld id="{1944D41C-65DB-4833-8D6C-22074FB5FB8B}" type="slidenum">
              <a:rPr kumimoji="0" lang="fr-FR" altLang="en-US" sz="2400" b="1" i="0" u="none" strike="noStrike" kern="0" cap="none" spc="0" normalizeH="0" baseline="0" smtClean="0">
                <a:ln>
                  <a:noFill/>
                </a:ln>
                <a:solidFill>
                  <a:srgbClr val="FFFFFF"/>
                </a:solidFill>
                <a:effectLst/>
                <a:uLnTx/>
                <a:uFillTx/>
                <a:latin typeface="Helvetica Neue"/>
                <a:sym typeface="Helvetica Neue"/>
              </a:rPr>
              <a:pPr marL="0" marR="0" lvl="0" indent="0" algn="ctr" defTabSz="584200" rtl="0" eaLnBrk="1" fontAlgn="auto" latinLnBrk="0" hangingPunct="0">
                <a:lnSpc>
                  <a:spcPct val="100000"/>
                </a:lnSpc>
                <a:spcBef>
                  <a:spcPts val="0"/>
                </a:spcBef>
                <a:spcAft>
                  <a:spcPts val="0"/>
                </a:spcAft>
                <a:buClrTx/>
                <a:buSzTx/>
                <a:buFontTx/>
                <a:buNone/>
                <a:tabLst/>
                <a:defRPr/>
              </a:pPr>
              <a:t>13</a:t>
            </a:fld>
            <a:endParaRPr kumimoji="0" lang="fr-FR" altLang="en-US" sz="2400" b="1" i="0" u="none" strike="noStrike" kern="0" cap="none" spc="0" normalizeH="0" baseline="0" dirty="0">
              <a:ln>
                <a:noFill/>
              </a:ln>
              <a:solidFill>
                <a:srgbClr val="FFFFFF"/>
              </a:solidFill>
              <a:effectLst/>
              <a:uLnTx/>
              <a:uFillTx/>
              <a:latin typeface="Helvetica Neue"/>
              <a:sym typeface="Helvetica Neue"/>
            </a:endParaRPr>
          </a:p>
        </p:txBody>
      </p:sp>
      <p:sp>
        <p:nvSpPr>
          <p:cNvPr id="2" name="TextBox 1">
            <a:extLst>
              <a:ext uri="{FF2B5EF4-FFF2-40B4-BE49-F238E27FC236}">
                <a16:creationId xmlns:a16="http://schemas.microsoft.com/office/drawing/2014/main" id="{76806D48-483D-495E-9D8C-394A00FC55FA}"/>
              </a:ext>
            </a:extLst>
          </p:cNvPr>
          <p:cNvSpPr txBox="1"/>
          <p:nvPr/>
        </p:nvSpPr>
        <p:spPr>
          <a:xfrm>
            <a:off x="5625358" y="490330"/>
            <a:ext cx="6485362" cy="757130"/>
          </a:xfrm>
          <a:prstGeom prst="rect">
            <a:avLst/>
          </a:prstGeom>
          <a:noFill/>
        </p:spPr>
        <p:txBody>
          <a:bodyPr wrap="square" rtlCol="0">
            <a:spAutoFit/>
          </a:bodyPr>
          <a:lstStyle/>
          <a:p>
            <a:pPr lvl="0" algn="r" defTabSz="914400" eaLnBrk="1" hangingPunct="1">
              <a:lnSpc>
                <a:spcPct val="90000"/>
              </a:lnSpc>
              <a:spcBef>
                <a:spcPts val="1000"/>
              </a:spcBef>
              <a:defRPr/>
            </a:pPr>
            <a:r>
              <a:rPr lang="fr-FR" sz="4800" dirty="0">
                <a:solidFill>
                  <a:srgbClr val="008000"/>
                </a:solidFill>
                <a:latin typeface="Source Sans Pro" panose="020B0503030403020204" pitchFamily="34" charset="0"/>
                <a:ea typeface="Source Sans Pro" panose="020B0503030403020204" pitchFamily="34" charset="0"/>
                <a:cs typeface="Calibri" panose="020F0502020204030204" pitchFamily="34" charset="0"/>
              </a:rPr>
              <a:t>PROCHAINES ETAPES</a:t>
            </a:r>
          </a:p>
        </p:txBody>
      </p:sp>
      <p:graphicFrame>
        <p:nvGraphicFramePr>
          <p:cNvPr id="5" name="Diagram 4">
            <a:extLst>
              <a:ext uri="{FF2B5EF4-FFF2-40B4-BE49-F238E27FC236}">
                <a16:creationId xmlns:a16="http://schemas.microsoft.com/office/drawing/2014/main" id="{D9FB6221-8370-6EC3-6F8A-6396CF5708D2}"/>
              </a:ext>
            </a:extLst>
          </p:cNvPr>
          <p:cNvGraphicFramePr/>
          <p:nvPr>
            <p:extLst>
              <p:ext uri="{D42A27DB-BD31-4B8C-83A1-F6EECF244321}">
                <p14:modId xmlns:p14="http://schemas.microsoft.com/office/powerpoint/2010/main" val="4130008125"/>
              </p:ext>
            </p:extLst>
          </p:nvPr>
        </p:nvGraphicFramePr>
        <p:xfrm>
          <a:off x="997526" y="2348601"/>
          <a:ext cx="10661074" cy="66915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8039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F43B08-C64A-4F6D-98EF-BA0D275D8513}"/>
              </a:ext>
            </a:extLst>
          </p:cNvPr>
          <p:cNvSpPr>
            <a:spLocks noGrp="1"/>
          </p:cNvSpPr>
          <p:nvPr>
            <p:ph idx="1"/>
          </p:nvPr>
        </p:nvSpPr>
        <p:spPr>
          <a:xfrm>
            <a:off x="754113" y="2576945"/>
            <a:ext cx="11106584" cy="6463198"/>
          </a:xfrm>
        </p:spPr>
        <p:txBody>
          <a:bodyPr anchor="t">
            <a:normAutofit/>
          </a:bodyPr>
          <a:lstStyle/>
          <a:p>
            <a:pPr marL="742950" indent="-742950">
              <a:lnSpc>
                <a:spcPct val="110000"/>
              </a:lnSpc>
              <a:spcBef>
                <a:spcPts val="0"/>
              </a:spcBef>
              <a:spcAft>
                <a:spcPts val="1800"/>
              </a:spcAft>
              <a:buFont typeface="+mj-lt"/>
              <a:buAutoNum type="arabicPeriod"/>
              <a:defRPr/>
            </a:pPr>
            <a:r>
              <a:rPr lang="fr-FR" sz="4000" dirty="0">
                <a:latin typeface="Source Sans Pro" panose="020B0503030403020204" pitchFamily="34" charset="0"/>
                <a:cs typeface="Arial" panose="020B0604020202020204" pitchFamily="34" charset="0"/>
              </a:rPr>
              <a:t>La stratégie de communication de la CEDEAO représente un atout potentiel qui viendrait renforcer les efforts déjà déployés par les pays en matière de visibilité, de plaidoyer et de sensibilisation pour le projet WURI. </a:t>
            </a:r>
          </a:p>
          <a:p>
            <a:pPr marL="742950" indent="-742950">
              <a:lnSpc>
                <a:spcPct val="110000"/>
              </a:lnSpc>
              <a:spcBef>
                <a:spcPts val="0"/>
              </a:spcBef>
              <a:spcAft>
                <a:spcPts val="1800"/>
              </a:spcAft>
              <a:buFont typeface="+mj-lt"/>
              <a:buAutoNum type="arabicPeriod"/>
              <a:defRPr/>
            </a:pPr>
            <a:r>
              <a:rPr lang="fr-FR" sz="4000" dirty="0">
                <a:latin typeface="Source Sans Pro" panose="020B0503030403020204" pitchFamily="34" charset="0"/>
                <a:cs typeface="Arial" panose="020B0604020202020204" pitchFamily="34" charset="0"/>
              </a:rPr>
              <a:t>L'engagement de tous est crucial, non seulement pour finaliser la stratégie, mais aussi pour garantir sa mise en œuvre efficace.</a:t>
            </a:r>
          </a:p>
        </p:txBody>
      </p:sp>
      <p:sp>
        <p:nvSpPr>
          <p:cNvPr id="4" name="Slide Number Placeholder 3">
            <a:extLst>
              <a:ext uri="{FF2B5EF4-FFF2-40B4-BE49-F238E27FC236}">
                <a16:creationId xmlns:a16="http://schemas.microsoft.com/office/drawing/2014/main" id="{D47B704B-3015-4206-84F2-77EB0E9C4753}"/>
              </a:ext>
            </a:extLst>
          </p:cNvPr>
          <p:cNvSpPr>
            <a:spLocks noGrp="1"/>
          </p:cNvSpPr>
          <p:nvPr>
            <p:ph type="sldNum" sz="quarter" idx="12"/>
          </p:nvPr>
        </p:nvSpPr>
        <p:spPr/>
        <p:txBody>
          <a:bodyPr/>
          <a:lstStyle/>
          <a:p>
            <a:pPr marL="0" marR="0" lvl="0" indent="0" algn="ctr" defTabSz="584200" rtl="0" eaLnBrk="1" fontAlgn="auto" latinLnBrk="0" hangingPunct="0">
              <a:lnSpc>
                <a:spcPct val="100000"/>
              </a:lnSpc>
              <a:spcBef>
                <a:spcPts val="0"/>
              </a:spcBef>
              <a:spcAft>
                <a:spcPts val="0"/>
              </a:spcAft>
              <a:buClrTx/>
              <a:buSzTx/>
              <a:buFontTx/>
              <a:buNone/>
              <a:tabLst/>
              <a:defRPr/>
            </a:pPr>
            <a:fld id="{1944D41C-65DB-4833-8D6C-22074FB5FB8B}" type="slidenum">
              <a:rPr kumimoji="0" lang="fr-FR" altLang="en-US" sz="2400" b="1" i="0" u="none" strike="noStrike" kern="0" cap="none" spc="0" normalizeH="0" baseline="0" smtClean="0">
                <a:ln>
                  <a:noFill/>
                </a:ln>
                <a:solidFill>
                  <a:srgbClr val="FFFFFF"/>
                </a:solidFill>
                <a:effectLst/>
                <a:uLnTx/>
                <a:uFillTx/>
                <a:latin typeface="Helvetica Neue"/>
                <a:sym typeface="Helvetica Neue"/>
              </a:rPr>
              <a:pPr marL="0" marR="0" lvl="0" indent="0" algn="ctr" defTabSz="584200" rtl="0" eaLnBrk="1" fontAlgn="auto" latinLnBrk="0" hangingPunct="0">
                <a:lnSpc>
                  <a:spcPct val="100000"/>
                </a:lnSpc>
                <a:spcBef>
                  <a:spcPts val="0"/>
                </a:spcBef>
                <a:spcAft>
                  <a:spcPts val="0"/>
                </a:spcAft>
                <a:buClrTx/>
                <a:buSzTx/>
                <a:buFontTx/>
                <a:buNone/>
                <a:tabLst/>
                <a:defRPr/>
              </a:pPr>
              <a:t>14</a:t>
            </a:fld>
            <a:endParaRPr kumimoji="0" lang="fr-FR" altLang="en-US" sz="2400" b="1" i="0" u="none" strike="noStrike" kern="0" cap="none" spc="0" normalizeH="0" baseline="0">
              <a:ln>
                <a:noFill/>
              </a:ln>
              <a:solidFill>
                <a:srgbClr val="FFFFFF"/>
              </a:solidFill>
              <a:effectLst/>
              <a:uLnTx/>
              <a:uFillTx/>
              <a:latin typeface="Helvetica Neue"/>
              <a:sym typeface="Helvetica Neue"/>
            </a:endParaRPr>
          </a:p>
        </p:txBody>
      </p:sp>
      <p:sp>
        <p:nvSpPr>
          <p:cNvPr id="2" name="TextBox 1">
            <a:extLst>
              <a:ext uri="{FF2B5EF4-FFF2-40B4-BE49-F238E27FC236}">
                <a16:creationId xmlns:a16="http://schemas.microsoft.com/office/drawing/2014/main" id="{76806D48-483D-495E-9D8C-394A00FC55FA}"/>
              </a:ext>
            </a:extLst>
          </p:cNvPr>
          <p:cNvSpPr txBox="1"/>
          <p:nvPr/>
        </p:nvSpPr>
        <p:spPr>
          <a:xfrm>
            <a:off x="5625358" y="490330"/>
            <a:ext cx="6485362" cy="757130"/>
          </a:xfrm>
          <a:prstGeom prst="rect">
            <a:avLst/>
          </a:prstGeom>
          <a:noFill/>
        </p:spPr>
        <p:txBody>
          <a:bodyPr wrap="square" rtlCol="0">
            <a:spAutoFit/>
          </a:bodyPr>
          <a:lstStyle/>
          <a:p>
            <a:pPr lvl="0" algn="r" defTabSz="914400" eaLnBrk="1" hangingPunct="1">
              <a:lnSpc>
                <a:spcPct val="90000"/>
              </a:lnSpc>
              <a:spcBef>
                <a:spcPts val="1000"/>
              </a:spcBef>
              <a:defRPr/>
            </a:pPr>
            <a:r>
              <a:rPr lang="fr-FR" sz="4800" dirty="0">
                <a:solidFill>
                  <a:srgbClr val="008000"/>
                </a:solidFill>
                <a:latin typeface="Source Sans Pro" panose="020B0503030403020204" pitchFamily="34" charset="0"/>
                <a:ea typeface="Source Sans Pro" panose="020B0503030403020204" pitchFamily="34" charset="0"/>
                <a:cs typeface="Calibri" panose="020F0502020204030204" pitchFamily="34" charset="0"/>
              </a:rPr>
              <a:t>CONCLUSION</a:t>
            </a:r>
          </a:p>
        </p:txBody>
      </p:sp>
    </p:spTree>
    <p:extLst>
      <p:ext uri="{BB962C8B-B14F-4D97-AF65-F5344CB8AC3E}">
        <p14:creationId xmlns:p14="http://schemas.microsoft.com/office/powerpoint/2010/main" val="2325632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8111" y="4657125"/>
            <a:ext cx="5342512" cy="1055354"/>
          </a:xfrm>
          <a:prstGeom prst="rect">
            <a:avLst/>
          </a:prstGeom>
          <a:noFill/>
        </p:spPr>
        <p:txBody>
          <a:bodyPr wrap="square" rtlCol="0">
            <a:spAutoFit/>
          </a:bodyPr>
          <a:lstStyle/>
          <a:p>
            <a:pPr algn="l"/>
            <a:r>
              <a:rPr lang="en-US" sz="6258" dirty="0">
                <a:solidFill>
                  <a:schemeClr val="bg1"/>
                </a:solidFill>
                <a:latin typeface="Source Sans Pro" panose="020B0503030403020204" pitchFamily="34" charset="0"/>
                <a:ea typeface="Source Sans Pro" panose="020B0503030403020204" pitchFamily="34" charset="0"/>
              </a:rPr>
              <a:t>Merci</a:t>
            </a:r>
            <a:endParaRPr lang="en-GB" sz="6258" dirty="0">
              <a:solidFill>
                <a:schemeClr val="bg1"/>
              </a:solidFill>
              <a:latin typeface="Source Sans Pro" panose="020B0503030403020204" pitchFamily="34" charset="0"/>
              <a:ea typeface="Source Sans Pro" panose="020B0503030403020204" pitchFamily="34" charset="0"/>
            </a:endParaRPr>
          </a:p>
        </p:txBody>
      </p:sp>
      <p:sp>
        <p:nvSpPr>
          <p:cNvPr id="3" name="TextBox 2"/>
          <p:cNvSpPr txBox="1"/>
          <p:nvPr/>
        </p:nvSpPr>
        <p:spPr>
          <a:xfrm>
            <a:off x="721215" y="6272804"/>
            <a:ext cx="5342512" cy="1055354"/>
          </a:xfrm>
          <a:prstGeom prst="rect">
            <a:avLst/>
          </a:prstGeom>
          <a:noFill/>
        </p:spPr>
        <p:txBody>
          <a:bodyPr wrap="square" rtlCol="0">
            <a:spAutoFit/>
          </a:bodyPr>
          <a:lstStyle/>
          <a:p>
            <a:pPr algn="l"/>
            <a:r>
              <a:rPr lang="en-US" sz="6258" dirty="0">
                <a:solidFill>
                  <a:schemeClr val="bg1"/>
                </a:solidFill>
                <a:latin typeface="Source Sans Pro" panose="020B0503030403020204" pitchFamily="34" charset="0"/>
                <a:ea typeface="Source Sans Pro" panose="020B0503030403020204" pitchFamily="34" charset="0"/>
              </a:rPr>
              <a:t>Obrigada</a:t>
            </a:r>
            <a:endParaRPr lang="en-GB" sz="6258" dirty="0">
              <a:solidFill>
                <a:schemeClr val="bg1"/>
              </a:solidFill>
              <a:latin typeface="Source Sans Pro" panose="020B0503030403020204" pitchFamily="34" charset="0"/>
              <a:ea typeface="Source Sans Pro" panose="020B0503030403020204" pitchFamily="34" charset="0"/>
            </a:endParaRPr>
          </a:p>
        </p:txBody>
      </p:sp>
      <p:cxnSp>
        <p:nvCxnSpPr>
          <p:cNvPr id="5" name="Straight Connector 4"/>
          <p:cNvCxnSpPr/>
          <p:nvPr/>
        </p:nvCxnSpPr>
        <p:spPr>
          <a:xfrm flipV="1">
            <a:off x="738110" y="6033760"/>
            <a:ext cx="7890751" cy="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738110" y="7606163"/>
            <a:ext cx="7890751" cy="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001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F43B08-C64A-4F6D-98EF-BA0D275D8513}"/>
              </a:ext>
            </a:extLst>
          </p:cNvPr>
          <p:cNvSpPr>
            <a:spLocks noGrp="1"/>
          </p:cNvSpPr>
          <p:nvPr>
            <p:ph idx="1"/>
          </p:nvPr>
        </p:nvSpPr>
        <p:spPr>
          <a:xfrm>
            <a:off x="754112" y="2446073"/>
            <a:ext cx="11080079" cy="6594070"/>
          </a:xfrm>
        </p:spPr>
        <p:txBody>
          <a:bodyPr anchor="t">
            <a:normAutofit/>
          </a:bodyPr>
          <a:lstStyle/>
          <a:p>
            <a:pPr marL="536575" indent="-536575">
              <a:lnSpc>
                <a:spcPct val="110000"/>
              </a:lnSpc>
              <a:spcBef>
                <a:spcPts val="0"/>
              </a:spcBef>
              <a:spcAft>
                <a:spcPts val="1800"/>
              </a:spcAft>
              <a:defRPr/>
            </a:pPr>
            <a:r>
              <a:rPr lang="fr-FR" sz="3600" dirty="0">
                <a:latin typeface="Source Sans Pro" panose="020B0503030403020204" pitchFamily="34" charset="0"/>
                <a:ea typeface="Source Sans Pro" panose="020B0503030403020204" pitchFamily="34" charset="0"/>
                <a:cs typeface="Arial" panose="020B0604020202020204" pitchFamily="34" charset="0"/>
              </a:rPr>
              <a:t>CONTEXTE &amp; JUSTIFICATION</a:t>
            </a:r>
          </a:p>
          <a:p>
            <a:pPr marL="536575" indent="-536575">
              <a:lnSpc>
                <a:spcPct val="110000"/>
              </a:lnSpc>
              <a:spcBef>
                <a:spcPts val="0"/>
              </a:spcBef>
              <a:spcAft>
                <a:spcPts val="1800"/>
              </a:spcAft>
              <a:defRPr/>
            </a:pPr>
            <a:r>
              <a:rPr lang="fr-FR" sz="3600" dirty="0">
                <a:latin typeface="Source Sans Pro" panose="020B0503030403020204" pitchFamily="34" charset="0"/>
                <a:ea typeface="Source Sans Pro" panose="020B0503030403020204" pitchFamily="34" charset="0"/>
                <a:cs typeface="Arial" panose="020B0604020202020204" pitchFamily="34" charset="0"/>
              </a:rPr>
              <a:t>OBJECTIFS DE LA MISSION</a:t>
            </a:r>
          </a:p>
          <a:p>
            <a:pPr marL="536575" indent="-536575">
              <a:lnSpc>
                <a:spcPct val="110000"/>
              </a:lnSpc>
              <a:spcBef>
                <a:spcPts val="0"/>
              </a:spcBef>
              <a:spcAft>
                <a:spcPts val="1800"/>
              </a:spcAft>
              <a:defRPr/>
            </a:pPr>
            <a:r>
              <a:rPr lang="fr-FR" sz="3600" dirty="0">
                <a:latin typeface="Source Sans Pro" panose="020B0503030403020204" pitchFamily="34" charset="0"/>
                <a:ea typeface="Source Sans Pro" panose="020B0503030403020204" pitchFamily="34" charset="0"/>
                <a:cs typeface="Arial" panose="020B0604020202020204" pitchFamily="34" charset="0"/>
              </a:rPr>
              <a:t>CIBLES DE LA MISSION</a:t>
            </a:r>
          </a:p>
          <a:p>
            <a:pPr marL="536575" indent="-536575">
              <a:lnSpc>
                <a:spcPct val="110000"/>
              </a:lnSpc>
              <a:spcBef>
                <a:spcPts val="0"/>
              </a:spcBef>
              <a:spcAft>
                <a:spcPts val="1800"/>
              </a:spcAft>
              <a:defRPr/>
            </a:pPr>
            <a:r>
              <a:rPr lang="fr-FR" sz="3600" dirty="0">
                <a:latin typeface="Source Sans Pro" panose="020B0503030403020204" pitchFamily="34" charset="0"/>
                <a:ea typeface="Source Sans Pro" panose="020B0503030403020204" pitchFamily="34" charset="0"/>
                <a:cs typeface="Arial" panose="020B0604020202020204" pitchFamily="34" charset="0"/>
              </a:rPr>
              <a:t>APPROCHE MÉTHODOLOGIQUE</a:t>
            </a:r>
          </a:p>
          <a:p>
            <a:pPr marL="536575" indent="-536575">
              <a:lnSpc>
                <a:spcPct val="110000"/>
              </a:lnSpc>
              <a:spcBef>
                <a:spcPts val="0"/>
              </a:spcBef>
              <a:spcAft>
                <a:spcPts val="1800"/>
              </a:spcAft>
              <a:defRPr/>
            </a:pPr>
            <a:r>
              <a:rPr lang="fr-FR" sz="3600" dirty="0">
                <a:latin typeface="Source Sans Pro" panose="020B0503030403020204" pitchFamily="34" charset="0"/>
                <a:ea typeface="Source Sans Pro" panose="020B0503030403020204" pitchFamily="34" charset="0"/>
                <a:cs typeface="Arial" panose="020B0604020202020204" pitchFamily="34" charset="0"/>
              </a:rPr>
              <a:t>ETAT D’AVANCEMENT</a:t>
            </a:r>
          </a:p>
          <a:p>
            <a:pPr marL="536575" indent="-536575">
              <a:lnSpc>
                <a:spcPct val="110000"/>
              </a:lnSpc>
              <a:spcBef>
                <a:spcPts val="0"/>
              </a:spcBef>
              <a:spcAft>
                <a:spcPts val="1800"/>
              </a:spcAft>
              <a:defRPr/>
            </a:pPr>
            <a:r>
              <a:rPr lang="fr-FR" sz="3600" dirty="0">
                <a:latin typeface="Source Sans Pro" panose="020B0503030403020204" pitchFamily="34" charset="0"/>
                <a:ea typeface="Source Sans Pro" panose="020B0503030403020204" pitchFamily="34" charset="0"/>
                <a:cs typeface="Arial" panose="020B0604020202020204" pitchFamily="34" charset="0"/>
              </a:rPr>
              <a:t>PROCHAINES ETAPES</a:t>
            </a:r>
          </a:p>
          <a:p>
            <a:pPr marL="536575" indent="-536575">
              <a:lnSpc>
                <a:spcPct val="110000"/>
              </a:lnSpc>
              <a:spcBef>
                <a:spcPts val="0"/>
              </a:spcBef>
              <a:spcAft>
                <a:spcPts val="1800"/>
              </a:spcAft>
              <a:defRPr/>
            </a:pPr>
            <a:r>
              <a:rPr lang="fr-FR" sz="3600" dirty="0">
                <a:latin typeface="Source Sans Pro" panose="020B0503030403020204" pitchFamily="34" charset="0"/>
                <a:ea typeface="Source Sans Pro" panose="020B0503030403020204" pitchFamily="34" charset="0"/>
                <a:cs typeface="Arial" panose="020B0604020202020204" pitchFamily="34" charset="0"/>
              </a:rPr>
              <a:t>CONCLUSION</a:t>
            </a:r>
          </a:p>
        </p:txBody>
      </p:sp>
      <p:sp>
        <p:nvSpPr>
          <p:cNvPr id="4" name="Slide Number Placeholder 3">
            <a:extLst>
              <a:ext uri="{FF2B5EF4-FFF2-40B4-BE49-F238E27FC236}">
                <a16:creationId xmlns:a16="http://schemas.microsoft.com/office/drawing/2014/main" id="{D47B704B-3015-4206-84F2-77EB0E9C4753}"/>
              </a:ext>
            </a:extLst>
          </p:cNvPr>
          <p:cNvSpPr>
            <a:spLocks noGrp="1"/>
          </p:cNvSpPr>
          <p:nvPr>
            <p:ph type="sldNum" sz="quarter" idx="12"/>
          </p:nvPr>
        </p:nvSpPr>
        <p:spPr/>
        <p:txBody>
          <a:bodyPr/>
          <a:lstStyle/>
          <a:p>
            <a:pPr marL="0" marR="0" lvl="0" indent="0" algn="ctr" defTabSz="584200" rtl="0" eaLnBrk="1" fontAlgn="auto" latinLnBrk="0" hangingPunct="0">
              <a:lnSpc>
                <a:spcPct val="100000"/>
              </a:lnSpc>
              <a:spcBef>
                <a:spcPts val="0"/>
              </a:spcBef>
              <a:spcAft>
                <a:spcPts val="0"/>
              </a:spcAft>
              <a:buClrTx/>
              <a:buSzTx/>
              <a:buFontTx/>
              <a:buNone/>
              <a:tabLst/>
              <a:defRPr/>
            </a:pPr>
            <a:fld id="{1944D41C-65DB-4833-8D6C-22074FB5FB8B}" type="slidenum">
              <a:rPr kumimoji="0" lang="fr-FR" altLang="en-US" sz="2400" b="1" i="0" u="none" strike="noStrike" kern="0" cap="none" spc="0" normalizeH="0" baseline="0" smtClean="0">
                <a:ln>
                  <a:noFill/>
                </a:ln>
                <a:solidFill>
                  <a:srgbClr val="FFFFFF"/>
                </a:solidFill>
                <a:effectLst/>
                <a:uLnTx/>
                <a:uFillTx/>
                <a:latin typeface="Helvetica Neue"/>
                <a:sym typeface="Helvetica Neue"/>
              </a:rPr>
              <a:pPr marL="0" marR="0" lvl="0" indent="0" algn="ctr" defTabSz="584200" rtl="0" eaLnBrk="1" fontAlgn="auto" latinLnBrk="0" hangingPunct="0">
                <a:lnSpc>
                  <a:spcPct val="100000"/>
                </a:lnSpc>
                <a:spcBef>
                  <a:spcPts val="0"/>
                </a:spcBef>
                <a:spcAft>
                  <a:spcPts val="0"/>
                </a:spcAft>
                <a:buClrTx/>
                <a:buSzTx/>
                <a:buFontTx/>
                <a:buNone/>
                <a:tabLst/>
                <a:defRPr/>
              </a:pPr>
              <a:t>2</a:t>
            </a:fld>
            <a:endParaRPr kumimoji="0" lang="fr-FR" altLang="en-US" sz="2400" b="1" i="0" u="none" strike="noStrike" kern="0" cap="none" spc="0" normalizeH="0" baseline="0">
              <a:ln>
                <a:noFill/>
              </a:ln>
              <a:solidFill>
                <a:srgbClr val="FFFFFF"/>
              </a:solidFill>
              <a:effectLst/>
              <a:uLnTx/>
              <a:uFillTx/>
              <a:latin typeface="Helvetica Neue"/>
              <a:sym typeface="Helvetica Neue"/>
            </a:endParaRPr>
          </a:p>
        </p:txBody>
      </p:sp>
      <p:sp>
        <p:nvSpPr>
          <p:cNvPr id="2" name="TextBox 1">
            <a:extLst>
              <a:ext uri="{FF2B5EF4-FFF2-40B4-BE49-F238E27FC236}">
                <a16:creationId xmlns:a16="http://schemas.microsoft.com/office/drawing/2014/main" id="{76806D48-483D-495E-9D8C-394A00FC55FA}"/>
              </a:ext>
            </a:extLst>
          </p:cNvPr>
          <p:cNvSpPr txBox="1"/>
          <p:nvPr/>
        </p:nvSpPr>
        <p:spPr>
          <a:xfrm>
            <a:off x="5625358" y="490330"/>
            <a:ext cx="6485362" cy="757130"/>
          </a:xfrm>
          <a:prstGeom prst="rect">
            <a:avLst/>
          </a:prstGeom>
          <a:noFill/>
        </p:spPr>
        <p:txBody>
          <a:bodyPr wrap="square" rtlCol="0">
            <a:spAutoFit/>
          </a:bodyPr>
          <a:lstStyle/>
          <a:p>
            <a:pPr lvl="0" algn="r" defTabSz="914400" eaLnBrk="1" hangingPunct="1">
              <a:lnSpc>
                <a:spcPct val="90000"/>
              </a:lnSpc>
              <a:spcBef>
                <a:spcPts val="1000"/>
              </a:spcBef>
              <a:defRPr/>
            </a:pPr>
            <a:r>
              <a:rPr lang="fr-FR" sz="4800" dirty="0">
                <a:solidFill>
                  <a:srgbClr val="008000"/>
                </a:solidFill>
                <a:latin typeface="Source Sans Pro" panose="020B0503030403020204" pitchFamily="34" charset="0"/>
                <a:ea typeface="Source Sans Pro" panose="020B0503030403020204" pitchFamily="34" charset="0"/>
                <a:cs typeface="Calibri" panose="020F0502020204030204" pitchFamily="34" charset="0"/>
              </a:rPr>
              <a:t>PLAN</a:t>
            </a:r>
          </a:p>
        </p:txBody>
      </p:sp>
    </p:spTree>
    <p:extLst>
      <p:ext uri="{BB962C8B-B14F-4D97-AF65-F5344CB8AC3E}">
        <p14:creationId xmlns:p14="http://schemas.microsoft.com/office/powerpoint/2010/main" val="2975430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F43B08-C64A-4F6D-98EF-BA0D275D8513}"/>
              </a:ext>
            </a:extLst>
          </p:cNvPr>
          <p:cNvSpPr>
            <a:spLocks noGrp="1"/>
          </p:cNvSpPr>
          <p:nvPr>
            <p:ph idx="1"/>
          </p:nvPr>
        </p:nvSpPr>
        <p:spPr>
          <a:xfrm>
            <a:off x="754113" y="2446073"/>
            <a:ext cx="11106584" cy="6594070"/>
          </a:xfrm>
        </p:spPr>
        <p:txBody>
          <a:bodyPr anchor="t">
            <a:normAutofit/>
          </a:bodyPr>
          <a:lstStyle/>
          <a:p>
            <a:pPr marL="536575" indent="-536575">
              <a:lnSpc>
                <a:spcPct val="110000"/>
              </a:lnSpc>
              <a:spcBef>
                <a:spcPts val="0"/>
              </a:spcBef>
              <a:spcAft>
                <a:spcPts val="1800"/>
              </a:spcAft>
              <a:defRPr/>
            </a:pPr>
            <a:r>
              <a:rPr lang="fr-FR" sz="3600" b="1" dirty="0">
                <a:latin typeface="Source Sans Pro" panose="020B0503030403020204" pitchFamily="34" charset="0"/>
                <a:cs typeface="Arial" panose="020B0604020202020204" pitchFamily="34" charset="0"/>
              </a:rPr>
              <a:t>WURI</a:t>
            </a:r>
            <a:r>
              <a:rPr lang="fr-FR" sz="3600" dirty="0">
                <a:latin typeface="Source Sans Pro" panose="020B0503030403020204" pitchFamily="34" charset="0"/>
                <a:cs typeface="Arial" panose="020B0604020202020204" pitchFamily="34" charset="0"/>
              </a:rPr>
              <a:t> : Accroître le nombre de personnes avec une identité reconnue par le gouvernement. </a:t>
            </a:r>
          </a:p>
          <a:p>
            <a:pPr marL="536575" indent="-536575">
              <a:lnSpc>
                <a:spcPct val="110000"/>
              </a:lnSpc>
              <a:spcBef>
                <a:spcPts val="0"/>
              </a:spcBef>
              <a:spcAft>
                <a:spcPts val="1800"/>
              </a:spcAft>
              <a:defRPr/>
            </a:pPr>
            <a:r>
              <a:rPr lang="fr-FR" sz="3600" b="1" dirty="0">
                <a:latin typeface="Source Sans Pro" panose="020B0503030403020204" pitchFamily="34" charset="0"/>
                <a:cs typeface="Arial" panose="020B0604020202020204" pitchFamily="34" charset="0"/>
              </a:rPr>
              <a:t>Pays participants </a:t>
            </a:r>
            <a:r>
              <a:rPr lang="fr-FR" sz="3600" dirty="0">
                <a:latin typeface="Source Sans Pro" panose="020B0503030403020204" pitchFamily="34" charset="0"/>
                <a:cs typeface="Arial" panose="020B0604020202020204" pitchFamily="34" charset="0"/>
              </a:rPr>
              <a:t>: Bénin, Burkina Faso, Côte d'Ivoire, Guinée, Niger, Togo </a:t>
            </a:r>
          </a:p>
          <a:p>
            <a:pPr marL="536575" indent="-536575">
              <a:lnSpc>
                <a:spcPct val="110000"/>
              </a:lnSpc>
              <a:spcBef>
                <a:spcPts val="0"/>
              </a:spcBef>
              <a:spcAft>
                <a:spcPts val="1800"/>
              </a:spcAft>
              <a:defRPr/>
            </a:pPr>
            <a:r>
              <a:rPr lang="fr-FR" sz="3600" b="1" dirty="0">
                <a:latin typeface="Source Sans Pro" panose="020B0503030403020204" pitchFamily="34" charset="0"/>
                <a:cs typeface="Arial" panose="020B0604020202020204" pitchFamily="34" charset="0"/>
              </a:rPr>
              <a:t>Rôle de la Commission de la CEDEAO </a:t>
            </a:r>
            <a:r>
              <a:rPr lang="fr-FR" sz="3600" dirty="0">
                <a:latin typeface="Source Sans Pro" panose="020B0503030403020204" pitchFamily="34" charset="0"/>
                <a:cs typeface="Arial" panose="020B0604020202020204" pitchFamily="34" charset="0"/>
              </a:rPr>
              <a:t>: Assurer l'interopérabilité transfrontalière des systèmes </a:t>
            </a:r>
            <a:r>
              <a:rPr lang="fr-FR" sz="3600" i="1" dirty="0" err="1">
                <a:latin typeface="Source Sans Pro" panose="020B0503030403020204" pitchFamily="34" charset="0"/>
                <a:cs typeface="Arial" panose="020B0604020202020204" pitchFamily="34" charset="0"/>
              </a:rPr>
              <a:t>f</a:t>
            </a:r>
            <a:r>
              <a:rPr lang="fr-FR" sz="3600" dirty="0" err="1">
                <a:latin typeface="Source Sans Pro" panose="020B0503030403020204" pitchFamily="34" charset="0"/>
                <a:cs typeface="Arial" panose="020B0604020202020204" pitchFamily="34" charset="0"/>
              </a:rPr>
              <a:t>ID</a:t>
            </a:r>
            <a:r>
              <a:rPr lang="fr-FR" sz="3600" dirty="0">
                <a:latin typeface="Source Sans Pro" panose="020B0503030403020204" pitchFamily="34" charset="0"/>
                <a:cs typeface="Arial" panose="020B0604020202020204" pitchFamily="34" charset="0"/>
              </a:rPr>
              <a:t> des États membres participants et la reconnaissance mutuelle des justificatifs d'identité afin de faciliter l'accès aux services.</a:t>
            </a:r>
          </a:p>
        </p:txBody>
      </p:sp>
      <p:sp>
        <p:nvSpPr>
          <p:cNvPr id="4" name="Slide Number Placeholder 3">
            <a:extLst>
              <a:ext uri="{FF2B5EF4-FFF2-40B4-BE49-F238E27FC236}">
                <a16:creationId xmlns:a16="http://schemas.microsoft.com/office/drawing/2014/main" id="{D47B704B-3015-4206-84F2-77EB0E9C4753}"/>
              </a:ext>
            </a:extLst>
          </p:cNvPr>
          <p:cNvSpPr>
            <a:spLocks noGrp="1"/>
          </p:cNvSpPr>
          <p:nvPr>
            <p:ph type="sldNum" sz="quarter" idx="12"/>
          </p:nvPr>
        </p:nvSpPr>
        <p:spPr/>
        <p:txBody>
          <a:bodyPr/>
          <a:lstStyle/>
          <a:p>
            <a:pPr marL="0" marR="0" lvl="0" indent="0" algn="ctr" defTabSz="584200" rtl="0" eaLnBrk="1" fontAlgn="auto" latinLnBrk="0" hangingPunct="0">
              <a:lnSpc>
                <a:spcPct val="100000"/>
              </a:lnSpc>
              <a:spcBef>
                <a:spcPts val="0"/>
              </a:spcBef>
              <a:spcAft>
                <a:spcPts val="0"/>
              </a:spcAft>
              <a:buClrTx/>
              <a:buSzTx/>
              <a:buFontTx/>
              <a:buNone/>
              <a:tabLst/>
              <a:defRPr/>
            </a:pPr>
            <a:fld id="{1944D41C-65DB-4833-8D6C-22074FB5FB8B}" type="slidenum">
              <a:rPr kumimoji="0" lang="fr-FR" altLang="en-US" sz="2400" b="1" i="0" u="none" strike="noStrike" kern="0" cap="none" spc="0" normalizeH="0" baseline="0" smtClean="0">
                <a:ln>
                  <a:noFill/>
                </a:ln>
                <a:solidFill>
                  <a:srgbClr val="FFFFFF"/>
                </a:solidFill>
                <a:effectLst/>
                <a:uLnTx/>
                <a:uFillTx/>
                <a:latin typeface="Helvetica Neue"/>
                <a:sym typeface="Helvetica Neue"/>
              </a:rPr>
              <a:pPr marL="0" marR="0" lvl="0" indent="0" algn="ctr" defTabSz="584200" rtl="0" eaLnBrk="1" fontAlgn="auto" latinLnBrk="0" hangingPunct="0">
                <a:lnSpc>
                  <a:spcPct val="100000"/>
                </a:lnSpc>
                <a:spcBef>
                  <a:spcPts val="0"/>
                </a:spcBef>
                <a:spcAft>
                  <a:spcPts val="0"/>
                </a:spcAft>
                <a:buClrTx/>
                <a:buSzTx/>
                <a:buFontTx/>
                <a:buNone/>
                <a:tabLst/>
                <a:defRPr/>
              </a:pPr>
              <a:t>3</a:t>
            </a:fld>
            <a:endParaRPr kumimoji="0" lang="fr-FR" altLang="en-US" sz="2400" b="1" i="0" u="none" strike="noStrike" kern="0" cap="none" spc="0" normalizeH="0" baseline="0">
              <a:ln>
                <a:noFill/>
              </a:ln>
              <a:solidFill>
                <a:srgbClr val="FFFFFF"/>
              </a:solidFill>
              <a:effectLst/>
              <a:uLnTx/>
              <a:uFillTx/>
              <a:latin typeface="Helvetica Neue"/>
              <a:sym typeface="Helvetica Neue"/>
            </a:endParaRPr>
          </a:p>
        </p:txBody>
      </p:sp>
      <p:sp>
        <p:nvSpPr>
          <p:cNvPr id="2" name="TextBox 1">
            <a:extLst>
              <a:ext uri="{FF2B5EF4-FFF2-40B4-BE49-F238E27FC236}">
                <a16:creationId xmlns:a16="http://schemas.microsoft.com/office/drawing/2014/main" id="{76806D48-483D-495E-9D8C-394A00FC55FA}"/>
              </a:ext>
            </a:extLst>
          </p:cNvPr>
          <p:cNvSpPr txBox="1"/>
          <p:nvPr/>
        </p:nvSpPr>
        <p:spPr>
          <a:xfrm>
            <a:off x="5625358" y="490330"/>
            <a:ext cx="6485362" cy="757130"/>
          </a:xfrm>
          <a:prstGeom prst="rect">
            <a:avLst/>
          </a:prstGeom>
          <a:noFill/>
        </p:spPr>
        <p:txBody>
          <a:bodyPr wrap="square" rtlCol="0">
            <a:spAutoFit/>
          </a:bodyPr>
          <a:lstStyle/>
          <a:p>
            <a:pPr lvl="0" algn="r" defTabSz="914400" eaLnBrk="1" hangingPunct="1">
              <a:lnSpc>
                <a:spcPct val="90000"/>
              </a:lnSpc>
              <a:spcBef>
                <a:spcPts val="1000"/>
              </a:spcBef>
              <a:defRPr/>
            </a:pPr>
            <a:r>
              <a:rPr lang="fr-FR" sz="4800" dirty="0">
                <a:solidFill>
                  <a:srgbClr val="008000"/>
                </a:solidFill>
                <a:latin typeface="Source Sans Pro" panose="020B0503030403020204" pitchFamily="34" charset="0"/>
                <a:ea typeface="Source Sans Pro" panose="020B0503030403020204" pitchFamily="34" charset="0"/>
                <a:cs typeface="Calibri" panose="020F0502020204030204" pitchFamily="34" charset="0"/>
              </a:rPr>
              <a:t>CONTEXTE</a:t>
            </a:r>
          </a:p>
        </p:txBody>
      </p:sp>
    </p:spTree>
    <p:extLst>
      <p:ext uri="{BB962C8B-B14F-4D97-AF65-F5344CB8AC3E}">
        <p14:creationId xmlns:p14="http://schemas.microsoft.com/office/powerpoint/2010/main" val="4276308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F43B08-C64A-4F6D-98EF-BA0D275D8513}"/>
              </a:ext>
            </a:extLst>
          </p:cNvPr>
          <p:cNvSpPr>
            <a:spLocks noGrp="1"/>
          </p:cNvSpPr>
          <p:nvPr>
            <p:ph idx="1"/>
          </p:nvPr>
        </p:nvSpPr>
        <p:spPr>
          <a:xfrm>
            <a:off x="754113" y="2446073"/>
            <a:ext cx="11106584" cy="6594070"/>
          </a:xfrm>
        </p:spPr>
        <p:txBody>
          <a:bodyPr anchor="t">
            <a:normAutofit fontScale="92500" lnSpcReduction="20000"/>
          </a:bodyPr>
          <a:lstStyle/>
          <a:p>
            <a:pPr marL="536575" indent="-536575">
              <a:lnSpc>
                <a:spcPct val="110000"/>
              </a:lnSpc>
              <a:spcBef>
                <a:spcPts val="0"/>
              </a:spcBef>
              <a:spcAft>
                <a:spcPts val="1800"/>
              </a:spcAft>
              <a:defRPr/>
            </a:pPr>
            <a:r>
              <a:rPr lang="fr-FR" sz="3000" b="1" dirty="0">
                <a:latin typeface="Source Sans Pro" panose="020B0503030403020204" pitchFamily="34" charset="0"/>
                <a:cs typeface="Arial" panose="020B0604020202020204" pitchFamily="34" charset="0"/>
              </a:rPr>
              <a:t>WURI</a:t>
            </a:r>
            <a:r>
              <a:rPr lang="fr-FR" sz="3000" dirty="0">
                <a:latin typeface="Source Sans Pro" panose="020B0503030403020204" pitchFamily="34" charset="0"/>
                <a:cs typeface="Arial" panose="020B0604020202020204" pitchFamily="34" charset="0"/>
              </a:rPr>
              <a:t> : Accroître le nombre de personnes avec une identité reconnue par le gouvernement. </a:t>
            </a:r>
          </a:p>
          <a:p>
            <a:pPr marL="893763" lvl="1" indent="-436563">
              <a:lnSpc>
                <a:spcPct val="110000"/>
              </a:lnSpc>
              <a:spcBef>
                <a:spcPts val="0"/>
              </a:spcBef>
              <a:spcAft>
                <a:spcPts val="1800"/>
              </a:spcAft>
              <a:buFont typeface="Wingdings" panose="05000000000000000000" pitchFamily="2" charset="2"/>
              <a:buChar char="ü"/>
              <a:defRPr/>
            </a:pPr>
            <a:r>
              <a:rPr lang="fr-FR" sz="3600" b="1" dirty="0">
                <a:solidFill>
                  <a:srgbClr val="C00000"/>
                </a:solidFill>
                <a:latin typeface="Source Sans Pro" panose="020B0503030403020204" pitchFamily="34" charset="0"/>
                <a:cs typeface="Arial" panose="020B0604020202020204" pitchFamily="34" charset="0"/>
              </a:rPr>
              <a:t>Sensibilisation des citoyens de la communauté</a:t>
            </a:r>
          </a:p>
          <a:p>
            <a:pPr marL="536575" indent="-536575">
              <a:lnSpc>
                <a:spcPct val="110000"/>
              </a:lnSpc>
              <a:spcBef>
                <a:spcPts val="0"/>
              </a:spcBef>
              <a:spcAft>
                <a:spcPts val="1800"/>
              </a:spcAft>
              <a:defRPr/>
            </a:pPr>
            <a:r>
              <a:rPr lang="fr-FR" sz="3000" b="1" dirty="0">
                <a:latin typeface="Source Sans Pro" panose="020B0503030403020204" pitchFamily="34" charset="0"/>
                <a:cs typeface="Arial" panose="020B0604020202020204" pitchFamily="34" charset="0"/>
              </a:rPr>
              <a:t>Pays participants </a:t>
            </a:r>
            <a:r>
              <a:rPr lang="fr-FR" sz="3000" dirty="0">
                <a:latin typeface="Source Sans Pro" panose="020B0503030403020204" pitchFamily="34" charset="0"/>
                <a:cs typeface="Arial" panose="020B0604020202020204" pitchFamily="34" charset="0"/>
              </a:rPr>
              <a:t>: Bénin, Burkina Faso, Côte d'Ivoire, Guinée, Niger, Togo</a:t>
            </a:r>
          </a:p>
          <a:p>
            <a:pPr marL="893763" lvl="1" indent="-436563">
              <a:lnSpc>
                <a:spcPct val="110000"/>
              </a:lnSpc>
              <a:spcBef>
                <a:spcPts val="0"/>
              </a:spcBef>
              <a:spcAft>
                <a:spcPts val="1800"/>
              </a:spcAft>
              <a:buFont typeface="Wingdings" panose="05000000000000000000" pitchFamily="2" charset="2"/>
              <a:buChar char="ü"/>
              <a:defRPr/>
            </a:pPr>
            <a:r>
              <a:rPr lang="fr-FR" sz="3600" b="1" dirty="0">
                <a:solidFill>
                  <a:srgbClr val="C00000"/>
                </a:solidFill>
                <a:latin typeface="Source Sans Pro" panose="020B0503030403020204" pitchFamily="34" charset="0"/>
                <a:cs typeface="Arial" panose="020B0604020202020204" pitchFamily="34" charset="0"/>
              </a:rPr>
              <a:t>Plaidoyer pour l’adhésion des 9 Etats membres restants</a:t>
            </a:r>
          </a:p>
          <a:p>
            <a:pPr marL="536575" indent="-536575">
              <a:lnSpc>
                <a:spcPct val="110000"/>
              </a:lnSpc>
              <a:spcBef>
                <a:spcPts val="0"/>
              </a:spcBef>
              <a:spcAft>
                <a:spcPts val="1800"/>
              </a:spcAft>
              <a:defRPr/>
            </a:pPr>
            <a:r>
              <a:rPr lang="fr-FR" sz="3000" b="1" dirty="0">
                <a:latin typeface="Source Sans Pro" panose="020B0503030403020204" pitchFamily="34" charset="0"/>
                <a:cs typeface="Arial" panose="020B0604020202020204" pitchFamily="34" charset="0"/>
              </a:rPr>
              <a:t>Rôle de la Commission de la CEDEAO </a:t>
            </a:r>
            <a:r>
              <a:rPr lang="fr-FR" sz="3000" dirty="0">
                <a:latin typeface="Source Sans Pro" panose="020B0503030403020204" pitchFamily="34" charset="0"/>
                <a:cs typeface="Arial" panose="020B0604020202020204" pitchFamily="34" charset="0"/>
              </a:rPr>
              <a:t>: Assurer l'interopérabilité transfrontalière des systèmes </a:t>
            </a:r>
            <a:r>
              <a:rPr lang="fr-FR" sz="3000" i="1" dirty="0" err="1">
                <a:latin typeface="Source Sans Pro" panose="020B0503030403020204" pitchFamily="34" charset="0"/>
                <a:cs typeface="Arial" panose="020B0604020202020204" pitchFamily="34" charset="0"/>
              </a:rPr>
              <a:t>f</a:t>
            </a:r>
            <a:r>
              <a:rPr lang="fr-FR" sz="3000" dirty="0" err="1">
                <a:latin typeface="Source Sans Pro" panose="020B0503030403020204" pitchFamily="34" charset="0"/>
                <a:cs typeface="Arial" panose="020B0604020202020204" pitchFamily="34" charset="0"/>
              </a:rPr>
              <a:t>ID</a:t>
            </a:r>
            <a:r>
              <a:rPr lang="fr-FR" sz="3000" dirty="0">
                <a:latin typeface="Source Sans Pro" panose="020B0503030403020204" pitchFamily="34" charset="0"/>
                <a:cs typeface="Arial" panose="020B0604020202020204" pitchFamily="34" charset="0"/>
              </a:rPr>
              <a:t> des États membres participants et la reconnaissance mutuelle des justificatifs d'identité afin de faciliter l'accès aux services.</a:t>
            </a:r>
          </a:p>
          <a:p>
            <a:pPr marL="893763" lvl="1" indent="-436563">
              <a:lnSpc>
                <a:spcPct val="120000"/>
              </a:lnSpc>
              <a:spcBef>
                <a:spcPts val="0"/>
              </a:spcBef>
              <a:spcAft>
                <a:spcPts val="1800"/>
              </a:spcAft>
              <a:buFont typeface="Wingdings" panose="05000000000000000000" pitchFamily="2" charset="2"/>
              <a:buChar char="ü"/>
              <a:defRPr/>
            </a:pPr>
            <a:r>
              <a:rPr lang="fr-FR" sz="3600" b="1" dirty="0">
                <a:solidFill>
                  <a:srgbClr val="C00000"/>
                </a:solidFill>
                <a:latin typeface="Source Sans Pro" panose="020B0503030403020204" pitchFamily="34" charset="0"/>
                <a:cs typeface="Arial" panose="020B0604020202020204" pitchFamily="34" charset="0"/>
              </a:rPr>
              <a:t>Plaidoyer, sensibilisation, visibilité</a:t>
            </a:r>
          </a:p>
        </p:txBody>
      </p:sp>
      <p:sp>
        <p:nvSpPr>
          <p:cNvPr id="4" name="Slide Number Placeholder 3">
            <a:extLst>
              <a:ext uri="{FF2B5EF4-FFF2-40B4-BE49-F238E27FC236}">
                <a16:creationId xmlns:a16="http://schemas.microsoft.com/office/drawing/2014/main" id="{D47B704B-3015-4206-84F2-77EB0E9C4753}"/>
              </a:ext>
            </a:extLst>
          </p:cNvPr>
          <p:cNvSpPr>
            <a:spLocks noGrp="1"/>
          </p:cNvSpPr>
          <p:nvPr>
            <p:ph type="sldNum" sz="quarter" idx="12"/>
          </p:nvPr>
        </p:nvSpPr>
        <p:spPr/>
        <p:txBody>
          <a:bodyPr/>
          <a:lstStyle/>
          <a:p>
            <a:pPr marL="0" marR="0" lvl="0" indent="0" algn="ctr" defTabSz="584200" rtl="0" eaLnBrk="1" fontAlgn="auto" latinLnBrk="0" hangingPunct="0">
              <a:lnSpc>
                <a:spcPct val="100000"/>
              </a:lnSpc>
              <a:spcBef>
                <a:spcPts val="0"/>
              </a:spcBef>
              <a:spcAft>
                <a:spcPts val="0"/>
              </a:spcAft>
              <a:buClrTx/>
              <a:buSzTx/>
              <a:buFontTx/>
              <a:buNone/>
              <a:tabLst/>
              <a:defRPr/>
            </a:pPr>
            <a:fld id="{1944D41C-65DB-4833-8D6C-22074FB5FB8B}" type="slidenum">
              <a:rPr kumimoji="0" lang="fr-FR" altLang="en-US" sz="2400" b="1" i="0" u="none" strike="noStrike" kern="0" cap="none" spc="0" normalizeH="0" baseline="0" smtClean="0">
                <a:ln>
                  <a:noFill/>
                </a:ln>
                <a:solidFill>
                  <a:srgbClr val="FFFFFF"/>
                </a:solidFill>
                <a:effectLst/>
                <a:uLnTx/>
                <a:uFillTx/>
                <a:latin typeface="Helvetica Neue"/>
                <a:sym typeface="Helvetica Neue"/>
              </a:rPr>
              <a:pPr marL="0" marR="0" lvl="0" indent="0" algn="ctr" defTabSz="584200" rtl="0" eaLnBrk="1" fontAlgn="auto" latinLnBrk="0" hangingPunct="0">
                <a:lnSpc>
                  <a:spcPct val="100000"/>
                </a:lnSpc>
                <a:spcBef>
                  <a:spcPts val="0"/>
                </a:spcBef>
                <a:spcAft>
                  <a:spcPts val="0"/>
                </a:spcAft>
                <a:buClrTx/>
                <a:buSzTx/>
                <a:buFontTx/>
                <a:buNone/>
                <a:tabLst/>
                <a:defRPr/>
              </a:pPr>
              <a:t>4</a:t>
            </a:fld>
            <a:endParaRPr kumimoji="0" lang="fr-FR" altLang="en-US" sz="2400" b="1" i="0" u="none" strike="noStrike" kern="0" cap="none" spc="0" normalizeH="0" baseline="0">
              <a:ln>
                <a:noFill/>
              </a:ln>
              <a:solidFill>
                <a:srgbClr val="FFFFFF"/>
              </a:solidFill>
              <a:effectLst/>
              <a:uLnTx/>
              <a:uFillTx/>
              <a:latin typeface="Helvetica Neue"/>
              <a:sym typeface="Helvetica Neue"/>
            </a:endParaRPr>
          </a:p>
        </p:txBody>
      </p:sp>
      <p:sp>
        <p:nvSpPr>
          <p:cNvPr id="2" name="TextBox 1">
            <a:extLst>
              <a:ext uri="{FF2B5EF4-FFF2-40B4-BE49-F238E27FC236}">
                <a16:creationId xmlns:a16="http://schemas.microsoft.com/office/drawing/2014/main" id="{76806D48-483D-495E-9D8C-394A00FC55FA}"/>
              </a:ext>
            </a:extLst>
          </p:cNvPr>
          <p:cNvSpPr txBox="1"/>
          <p:nvPr/>
        </p:nvSpPr>
        <p:spPr>
          <a:xfrm>
            <a:off x="5625358" y="490330"/>
            <a:ext cx="6485362" cy="757130"/>
          </a:xfrm>
          <a:prstGeom prst="rect">
            <a:avLst/>
          </a:prstGeom>
          <a:noFill/>
        </p:spPr>
        <p:txBody>
          <a:bodyPr wrap="square" rtlCol="0">
            <a:spAutoFit/>
          </a:bodyPr>
          <a:lstStyle/>
          <a:p>
            <a:pPr lvl="0" algn="r" defTabSz="914400" eaLnBrk="1" hangingPunct="1">
              <a:lnSpc>
                <a:spcPct val="90000"/>
              </a:lnSpc>
              <a:spcBef>
                <a:spcPts val="1000"/>
              </a:spcBef>
              <a:defRPr/>
            </a:pPr>
            <a:r>
              <a:rPr lang="fr-FR" sz="4800" dirty="0">
                <a:solidFill>
                  <a:srgbClr val="008000"/>
                </a:solidFill>
                <a:latin typeface="Source Sans Pro" panose="020B0503030403020204" pitchFamily="34" charset="0"/>
                <a:ea typeface="Source Sans Pro" panose="020B0503030403020204" pitchFamily="34" charset="0"/>
                <a:cs typeface="Calibri" panose="020F0502020204030204" pitchFamily="34" charset="0"/>
              </a:rPr>
              <a:t>CONTEXTE</a:t>
            </a:r>
          </a:p>
        </p:txBody>
      </p:sp>
    </p:spTree>
    <p:extLst>
      <p:ext uri="{BB962C8B-B14F-4D97-AF65-F5344CB8AC3E}">
        <p14:creationId xmlns:p14="http://schemas.microsoft.com/office/powerpoint/2010/main" val="827071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F43B08-C64A-4F6D-98EF-BA0D275D8513}"/>
              </a:ext>
            </a:extLst>
          </p:cNvPr>
          <p:cNvSpPr>
            <a:spLocks noGrp="1"/>
          </p:cNvSpPr>
          <p:nvPr>
            <p:ph idx="1"/>
          </p:nvPr>
        </p:nvSpPr>
        <p:spPr>
          <a:xfrm>
            <a:off x="754113" y="2446073"/>
            <a:ext cx="11106584" cy="6594070"/>
          </a:xfrm>
        </p:spPr>
        <p:txBody>
          <a:bodyPr anchor="t">
            <a:normAutofit/>
          </a:bodyPr>
          <a:lstStyle/>
          <a:p>
            <a:pPr marL="536575" indent="-536575">
              <a:lnSpc>
                <a:spcPct val="110000"/>
              </a:lnSpc>
              <a:spcBef>
                <a:spcPts val="0"/>
              </a:spcBef>
              <a:spcAft>
                <a:spcPts val="1800"/>
              </a:spcAft>
              <a:defRPr/>
            </a:pPr>
            <a:r>
              <a:rPr lang="fr-FR" sz="3600" dirty="0">
                <a:latin typeface="Source Sans Pro" panose="020B0503030403020204" pitchFamily="34" charset="0"/>
                <a:cs typeface="Arial" panose="020B0604020202020204" pitchFamily="34" charset="0"/>
              </a:rPr>
              <a:t>Nécessité de disposer d’un cadre pour assurer la bonne communication: </a:t>
            </a:r>
          </a:p>
          <a:p>
            <a:pPr marL="893763" lvl="1" indent="-436563">
              <a:spcBef>
                <a:spcPts val="0"/>
              </a:spcBef>
              <a:spcAft>
                <a:spcPts val="1800"/>
              </a:spcAft>
              <a:buFont typeface="Wingdings" panose="05000000000000000000" pitchFamily="2" charset="2"/>
              <a:buChar char="ü"/>
              <a:defRPr/>
            </a:pPr>
            <a:r>
              <a:rPr lang="fr-FR" sz="3600" b="1" dirty="0">
                <a:latin typeface="Source Sans Pro" panose="020B0503030403020204" pitchFamily="34" charset="0"/>
                <a:cs typeface="Arial" panose="020B0604020202020204" pitchFamily="34" charset="0"/>
              </a:rPr>
              <a:t>Création de visibilité</a:t>
            </a:r>
          </a:p>
          <a:p>
            <a:pPr marL="893763" lvl="1" indent="-436563">
              <a:spcBef>
                <a:spcPts val="0"/>
              </a:spcBef>
              <a:spcAft>
                <a:spcPts val="1800"/>
              </a:spcAft>
              <a:buFont typeface="Wingdings" panose="05000000000000000000" pitchFamily="2" charset="2"/>
              <a:buChar char="ü"/>
              <a:defRPr/>
            </a:pPr>
            <a:r>
              <a:rPr lang="fr-FR" sz="3600" b="1" dirty="0">
                <a:latin typeface="Source Sans Pro" panose="020B0503030403020204" pitchFamily="34" charset="0"/>
                <a:cs typeface="Arial" panose="020B0604020202020204" pitchFamily="34" charset="0"/>
              </a:rPr>
              <a:t>Plaidoyer des acteurs clé et parties prenantes</a:t>
            </a:r>
          </a:p>
          <a:p>
            <a:pPr marL="893763" lvl="1" indent="-436563">
              <a:spcBef>
                <a:spcPts val="0"/>
              </a:spcBef>
              <a:spcAft>
                <a:spcPts val="1800"/>
              </a:spcAft>
              <a:buFont typeface="Wingdings" panose="05000000000000000000" pitchFamily="2" charset="2"/>
              <a:buChar char="ü"/>
              <a:defRPr/>
            </a:pPr>
            <a:r>
              <a:rPr lang="fr-FR" sz="3600" b="1" dirty="0">
                <a:latin typeface="Source Sans Pro" panose="020B0503030403020204" pitchFamily="34" charset="0"/>
                <a:cs typeface="Arial" panose="020B0604020202020204" pitchFamily="34" charset="0"/>
              </a:rPr>
              <a:t>Sensibilisation des populations de la communauté</a:t>
            </a:r>
          </a:p>
          <a:p>
            <a:pPr marL="893763" lvl="1" indent="-436563">
              <a:spcBef>
                <a:spcPts val="0"/>
              </a:spcBef>
              <a:spcAft>
                <a:spcPts val="1800"/>
              </a:spcAft>
              <a:buFont typeface="Wingdings" panose="05000000000000000000" pitchFamily="2" charset="2"/>
              <a:buChar char="ü"/>
              <a:defRPr/>
            </a:pPr>
            <a:endParaRPr lang="fr-FR" sz="3600" b="1" dirty="0">
              <a:latin typeface="Source Sans Pro" panose="020B0503030403020204" pitchFamily="34" charset="0"/>
              <a:cs typeface="Arial" panose="020B0604020202020204" pitchFamily="34" charset="0"/>
            </a:endParaRPr>
          </a:p>
          <a:p>
            <a:pPr marL="457200" lvl="1" indent="0">
              <a:spcBef>
                <a:spcPts val="0"/>
              </a:spcBef>
              <a:spcAft>
                <a:spcPts val="1800"/>
              </a:spcAft>
              <a:buNone/>
              <a:defRPr/>
            </a:pPr>
            <a:r>
              <a:rPr lang="fr-FR" sz="3600" b="1" dirty="0">
                <a:latin typeface="Source Sans Pro" panose="020B0503030403020204" pitchFamily="34" charset="0"/>
                <a:cs typeface="Arial" panose="020B0604020202020204" pitchFamily="34" charset="0"/>
              </a:rPr>
              <a:t>Stratégie de communication </a:t>
            </a:r>
            <a:r>
              <a:rPr lang="fr-FR" sz="3600" dirty="0">
                <a:latin typeface="Source Sans Pro" panose="020B0503030403020204" pitchFamily="34" charset="0"/>
                <a:cs typeface="Arial" panose="020B0604020202020204" pitchFamily="34" charset="0"/>
              </a:rPr>
              <a:t>(2024-2026) </a:t>
            </a:r>
          </a:p>
          <a:p>
            <a:pPr marL="457200" lvl="1" indent="0">
              <a:spcBef>
                <a:spcPts val="0"/>
              </a:spcBef>
              <a:spcAft>
                <a:spcPts val="1800"/>
              </a:spcAft>
              <a:buNone/>
              <a:defRPr/>
            </a:pPr>
            <a:endParaRPr lang="fr-FR" sz="3600" b="1" dirty="0">
              <a:latin typeface="Source Sans Pro" panose="020B0503030403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D47B704B-3015-4206-84F2-77EB0E9C4753}"/>
              </a:ext>
            </a:extLst>
          </p:cNvPr>
          <p:cNvSpPr>
            <a:spLocks noGrp="1"/>
          </p:cNvSpPr>
          <p:nvPr>
            <p:ph type="sldNum" sz="quarter" idx="12"/>
          </p:nvPr>
        </p:nvSpPr>
        <p:spPr/>
        <p:txBody>
          <a:bodyPr/>
          <a:lstStyle/>
          <a:p>
            <a:pPr marL="0" marR="0" lvl="0" indent="0" algn="ctr" defTabSz="584200" rtl="0" eaLnBrk="1" fontAlgn="auto" latinLnBrk="0" hangingPunct="0">
              <a:lnSpc>
                <a:spcPct val="100000"/>
              </a:lnSpc>
              <a:spcBef>
                <a:spcPts val="0"/>
              </a:spcBef>
              <a:spcAft>
                <a:spcPts val="0"/>
              </a:spcAft>
              <a:buClrTx/>
              <a:buSzTx/>
              <a:buFontTx/>
              <a:buNone/>
              <a:tabLst/>
              <a:defRPr/>
            </a:pPr>
            <a:fld id="{1944D41C-65DB-4833-8D6C-22074FB5FB8B}" type="slidenum">
              <a:rPr kumimoji="0" lang="fr-FR" altLang="en-US" sz="2400" b="1" i="0" u="none" strike="noStrike" kern="0" cap="none" spc="0" normalizeH="0" baseline="0" smtClean="0">
                <a:ln>
                  <a:noFill/>
                </a:ln>
                <a:solidFill>
                  <a:srgbClr val="FFFFFF"/>
                </a:solidFill>
                <a:effectLst/>
                <a:uLnTx/>
                <a:uFillTx/>
                <a:latin typeface="Helvetica Neue"/>
                <a:sym typeface="Helvetica Neue"/>
              </a:rPr>
              <a:pPr marL="0" marR="0" lvl="0" indent="0" algn="ctr" defTabSz="584200" rtl="0" eaLnBrk="1" fontAlgn="auto" latinLnBrk="0" hangingPunct="0">
                <a:lnSpc>
                  <a:spcPct val="100000"/>
                </a:lnSpc>
                <a:spcBef>
                  <a:spcPts val="0"/>
                </a:spcBef>
                <a:spcAft>
                  <a:spcPts val="0"/>
                </a:spcAft>
                <a:buClrTx/>
                <a:buSzTx/>
                <a:buFontTx/>
                <a:buNone/>
                <a:tabLst/>
                <a:defRPr/>
              </a:pPr>
              <a:t>5</a:t>
            </a:fld>
            <a:endParaRPr kumimoji="0" lang="fr-FR" altLang="en-US" sz="2400" b="1" i="0" u="none" strike="noStrike" kern="0" cap="none" spc="0" normalizeH="0" baseline="0">
              <a:ln>
                <a:noFill/>
              </a:ln>
              <a:solidFill>
                <a:srgbClr val="FFFFFF"/>
              </a:solidFill>
              <a:effectLst/>
              <a:uLnTx/>
              <a:uFillTx/>
              <a:latin typeface="Helvetica Neue"/>
              <a:sym typeface="Helvetica Neue"/>
            </a:endParaRPr>
          </a:p>
        </p:txBody>
      </p:sp>
      <p:sp>
        <p:nvSpPr>
          <p:cNvPr id="2" name="TextBox 1">
            <a:extLst>
              <a:ext uri="{FF2B5EF4-FFF2-40B4-BE49-F238E27FC236}">
                <a16:creationId xmlns:a16="http://schemas.microsoft.com/office/drawing/2014/main" id="{76806D48-483D-495E-9D8C-394A00FC55FA}"/>
              </a:ext>
            </a:extLst>
          </p:cNvPr>
          <p:cNvSpPr txBox="1"/>
          <p:nvPr/>
        </p:nvSpPr>
        <p:spPr>
          <a:xfrm>
            <a:off x="5625358" y="490330"/>
            <a:ext cx="6485362" cy="757130"/>
          </a:xfrm>
          <a:prstGeom prst="rect">
            <a:avLst/>
          </a:prstGeom>
          <a:noFill/>
        </p:spPr>
        <p:txBody>
          <a:bodyPr wrap="square" rtlCol="0">
            <a:spAutoFit/>
          </a:bodyPr>
          <a:lstStyle/>
          <a:p>
            <a:pPr lvl="0" algn="r" defTabSz="914400" eaLnBrk="1" hangingPunct="1">
              <a:lnSpc>
                <a:spcPct val="90000"/>
              </a:lnSpc>
              <a:spcBef>
                <a:spcPts val="1000"/>
              </a:spcBef>
              <a:defRPr/>
            </a:pPr>
            <a:r>
              <a:rPr lang="fr-FR" sz="4800" dirty="0">
                <a:solidFill>
                  <a:srgbClr val="008000"/>
                </a:solidFill>
                <a:latin typeface="Source Sans Pro" panose="020B0503030403020204" pitchFamily="34" charset="0"/>
                <a:ea typeface="Source Sans Pro" panose="020B0503030403020204" pitchFamily="34" charset="0"/>
                <a:cs typeface="Calibri" panose="020F0502020204030204" pitchFamily="34" charset="0"/>
              </a:rPr>
              <a:t>CONTEXTE</a:t>
            </a:r>
          </a:p>
        </p:txBody>
      </p:sp>
    </p:spTree>
    <p:extLst>
      <p:ext uri="{BB962C8B-B14F-4D97-AF65-F5344CB8AC3E}">
        <p14:creationId xmlns:p14="http://schemas.microsoft.com/office/powerpoint/2010/main" val="4184901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F43B08-C64A-4F6D-98EF-BA0D275D8513}"/>
              </a:ext>
            </a:extLst>
          </p:cNvPr>
          <p:cNvSpPr>
            <a:spLocks noGrp="1"/>
          </p:cNvSpPr>
          <p:nvPr>
            <p:ph idx="1"/>
          </p:nvPr>
        </p:nvSpPr>
        <p:spPr>
          <a:xfrm>
            <a:off x="754113" y="2446074"/>
            <a:ext cx="11106584" cy="757130"/>
          </a:xfrm>
        </p:spPr>
        <p:txBody>
          <a:bodyPr anchor="t">
            <a:normAutofit/>
          </a:bodyPr>
          <a:lstStyle/>
          <a:p>
            <a:pPr marL="536575" indent="-536575">
              <a:lnSpc>
                <a:spcPct val="110000"/>
              </a:lnSpc>
              <a:spcBef>
                <a:spcPts val="0"/>
              </a:spcBef>
              <a:spcAft>
                <a:spcPts val="1800"/>
              </a:spcAft>
              <a:defRPr/>
            </a:pPr>
            <a:r>
              <a:rPr lang="fr-FR" sz="3600" b="1" dirty="0">
                <a:latin typeface="Source Sans Pro" panose="020B0503030403020204" pitchFamily="34" charset="0"/>
                <a:cs typeface="Arial" panose="020B0604020202020204" pitchFamily="34" charset="0"/>
              </a:rPr>
              <a:t>Recrutement d’un consultant individuel</a:t>
            </a:r>
          </a:p>
        </p:txBody>
      </p:sp>
      <p:sp>
        <p:nvSpPr>
          <p:cNvPr id="4" name="Slide Number Placeholder 3">
            <a:extLst>
              <a:ext uri="{FF2B5EF4-FFF2-40B4-BE49-F238E27FC236}">
                <a16:creationId xmlns:a16="http://schemas.microsoft.com/office/drawing/2014/main" id="{D47B704B-3015-4206-84F2-77EB0E9C4753}"/>
              </a:ext>
            </a:extLst>
          </p:cNvPr>
          <p:cNvSpPr>
            <a:spLocks noGrp="1"/>
          </p:cNvSpPr>
          <p:nvPr>
            <p:ph type="sldNum" sz="quarter" idx="12"/>
          </p:nvPr>
        </p:nvSpPr>
        <p:spPr/>
        <p:txBody>
          <a:bodyPr/>
          <a:lstStyle/>
          <a:p>
            <a:pPr marL="0" marR="0" lvl="0" indent="0" algn="ctr" defTabSz="584200" rtl="0" eaLnBrk="1" fontAlgn="auto" latinLnBrk="0" hangingPunct="0">
              <a:lnSpc>
                <a:spcPct val="100000"/>
              </a:lnSpc>
              <a:spcBef>
                <a:spcPts val="0"/>
              </a:spcBef>
              <a:spcAft>
                <a:spcPts val="0"/>
              </a:spcAft>
              <a:buClrTx/>
              <a:buSzTx/>
              <a:buFontTx/>
              <a:buNone/>
              <a:tabLst/>
              <a:defRPr/>
            </a:pPr>
            <a:fld id="{1944D41C-65DB-4833-8D6C-22074FB5FB8B}" type="slidenum">
              <a:rPr kumimoji="0" lang="fr-FR" altLang="en-US" sz="2400" b="1" i="0" u="none" strike="noStrike" kern="0" cap="none" spc="0" normalizeH="0" baseline="0" smtClean="0">
                <a:ln>
                  <a:noFill/>
                </a:ln>
                <a:solidFill>
                  <a:srgbClr val="FFFFFF"/>
                </a:solidFill>
                <a:effectLst/>
                <a:uLnTx/>
                <a:uFillTx/>
                <a:latin typeface="Helvetica Neue"/>
                <a:sym typeface="Helvetica Neue"/>
              </a:rPr>
              <a:pPr marL="0" marR="0" lvl="0" indent="0" algn="ctr" defTabSz="584200" rtl="0" eaLnBrk="1" fontAlgn="auto" latinLnBrk="0" hangingPunct="0">
                <a:lnSpc>
                  <a:spcPct val="100000"/>
                </a:lnSpc>
                <a:spcBef>
                  <a:spcPts val="0"/>
                </a:spcBef>
                <a:spcAft>
                  <a:spcPts val="0"/>
                </a:spcAft>
                <a:buClrTx/>
                <a:buSzTx/>
                <a:buFontTx/>
                <a:buNone/>
                <a:tabLst/>
                <a:defRPr/>
              </a:pPr>
              <a:t>6</a:t>
            </a:fld>
            <a:endParaRPr kumimoji="0" lang="fr-FR" altLang="en-US" sz="2400" b="1" i="0" u="none" strike="noStrike" kern="0" cap="none" spc="0" normalizeH="0" baseline="0">
              <a:ln>
                <a:noFill/>
              </a:ln>
              <a:solidFill>
                <a:srgbClr val="FFFFFF"/>
              </a:solidFill>
              <a:effectLst/>
              <a:uLnTx/>
              <a:uFillTx/>
              <a:latin typeface="Helvetica Neue"/>
              <a:sym typeface="Helvetica Neue"/>
            </a:endParaRPr>
          </a:p>
        </p:txBody>
      </p:sp>
      <p:sp>
        <p:nvSpPr>
          <p:cNvPr id="2" name="TextBox 1">
            <a:extLst>
              <a:ext uri="{FF2B5EF4-FFF2-40B4-BE49-F238E27FC236}">
                <a16:creationId xmlns:a16="http://schemas.microsoft.com/office/drawing/2014/main" id="{76806D48-483D-495E-9D8C-394A00FC55FA}"/>
              </a:ext>
            </a:extLst>
          </p:cNvPr>
          <p:cNvSpPr txBox="1"/>
          <p:nvPr/>
        </p:nvSpPr>
        <p:spPr>
          <a:xfrm>
            <a:off x="5625358" y="490330"/>
            <a:ext cx="6485362" cy="757130"/>
          </a:xfrm>
          <a:prstGeom prst="rect">
            <a:avLst/>
          </a:prstGeom>
          <a:noFill/>
        </p:spPr>
        <p:txBody>
          <a:bodyPr wrap="square" rtlCol="0">
            <a:spAutoFit/>
          </a:bodyPr>
          <a:lstStyle/>
          <a:p>
            <a:pPr lvl="0" algn="r" defTabSz="914400" eaLnBrk="1" hangingPunct="1">
              <a:lnSpc>
                <a:spcPct val="90000"/>
              </a:lnSpc>
              <a:spcBef>
                <a:spcPts val="1000"/>
              </a:spcBef>
              <a:defRPr/>
            </a:pPr>
            <a:r>
              <a:rPr lang="fr-FR" sz="4800" dirty="0">
                <a:solidFill>
                  <a:srgbClr val="008000"/>
                </a:solidFill>
                <a:latin typeface="Source Sans Pro" panose="020B0503030403020204" pitchFamily="34" charset="0"/>
                <a:ea typeface="Source Sans Pro" panose="020B0503030403020204" pitchFamily="34" charset="0"/>
                <a:cs typeface="Calibri" panose="020F0502020204030204" pitchFamily="34" charset="0"/>
              </a:rPr>
              <a:t>CONTEXTE</a:t>
            </a:r>
          </a:p>
        </p:txBody>
      </p:sp>
      <p:graphicFrame>
        <p:nvGraphicFramePr>
          <p:cNvPr id="7" name="Diagram 6">
            <a:extLst>
              <a:ext uri="{FF2B5EF4-FFF2-40B4-BE49-F238E27FC236}">
                <a16:creationId xmlns:a16="http://schemas.microsoft.com/office/drawing/2014/main" id="{64D9F650-A898-CA72-81B2-EB6B7FD1CA7C}"/>
              </a:ext>
            </a:extLst>
          </p:cNvPr>
          <p:cNvGraphicFramePr/>
          <p:nvPr>
            <p:extLst>
              <p:ext uri="{D42A27DB-BD31-4B8C-83A1-F6EECF244321}">
                <p14:modId xmlns:p14="http://schemas.microsoft.com/office/powerpoint/2010/main" val="2032016713"/>
              </p:ext>
            </p:extLst>
          </p:nvPr>
        </p:nvGraphicFramePr>
        <p:xfrm>
          <a:off x="1290424" y="3260232"/>
          <a:ext cx="10285049" cy="57799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8317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47B704B-3015-4206-84F2-77EB0E9C4753}"/>
              </a:ext>
            </a:extLst>
          </p:cNvPr>
          <p:cNvSpPr>
            <a:spLocks noGrp="1"/>
          </p:cNvSpPr>
          <p:nvPr>
            <p:ph type="sldNum" sz="quarter" idx="12"/>
          </p:nvPr>
        </p:nvSpPr>
        <p:spPr/>
        <p:txBody>
          <a:bodyPr/>
          <a:lstStyle/>
          <a:p>
            <a:pPr marL="0" marR="0" lvl="0" indent="0" algn="ctr" defTabSz="584200" rtl="0" eaLnBrk="1" fontAlgn="auto" latinLnBrk="0" hangingPunct="0">
              <a:lnSpc>
                <a:spcPct val="100000"/>
              </a:lnSpc>
              <a:spcBef>
                <a:spcPts val="0"/>
              </a:spcBef>
              <a:spcAft>
                <a:spcPts val="0"/>
              </a:spcAft>
              <a:buClrTx/>
              <a:buSzTx/>
              <a:buFontTx/>
              <a:buNone/>
              <a:tabLst/>
              <a:defRPr/>
            </a:pPr>
            <a:fld id="{1944D41C-65DB-4833-8D6C-22074FB5FB8B}" type="slidenum">
              <a:rPr kumimoji="0" lang="fr-FR" altLang="en-US" sz="2400" b="1" i="0" u="none" strike="noStrike" kern="0" cap="none" spc="0" normalizeH="0" baseline="0" smtClean="0">
                <a:ln>
                  <a:noFill/>
                </a:ln>
                <a:solidFill>
                  <a:srgbClr val="FFFFFF"/>
                </a:solidFill>
                <a:effectLst/>
                <a:uLnTx/>
                <a:uFillTx/>
                <a:latin typeface="Helvetica Neue"/>
                <a:sym typeface="Helvetica Neue"/>
              </a:rPr>
              <a:pPr marL="0" marR="0" lvl="0" indent="0" algn="ctr" defTabSz="584200" rtl="0" eaLnBrk="1" fontAlgn="auto" latinLnBrk="0" hangingPunct="0">
                <a:lnSpc>
                  <a:spcPct val="100000"/>
                </a:lnSpc>
                <a:spcBef>
                  <a:spcPts val="0"/>
                </a:spcBef>
                <a:spcAft>
                  <a:spcPts val="0"/>
                </a:spcAft>
                <a:buClrTx/>
                <a:buSzTx/>
                <a:buFontTx/>
                <a:buNone/>
                <a:tabLst/>
                <a:defRPr/>
              </a:pPr>
              <a:t>7</a:t>
            </a:fld>
            <a:endParaRPr kumimoji="0" lang="fr-FR" altLang="en-US" sz="2400" b="1" i="0" u="none" strike="noStrike" kern="0" cap="none" spc="0" normalizeH="0" baseline="0">
              <a:ln>
                <a:noFill/>
              </a:ln>
              <a:solidFill>
                <a:srgbClr val="FFFFFF"/>
              </a:solidFill>
              <a:effectLst/>
              <a:uLnTx/>
              <a:uFillTx/>
              <a:latin typeface="Helvetica Neue"/>
              <a:sym typeface="Helvetica Neue"/>
            </a:endParaRPr>
          </a:p>
        </p:txBody>
      </p:sp>
      <p:sp>
        <p:nvSpPr>
          <p:cNvPr id="2" name="TextBox 1">
            <a:extLst>
              <a:ext uri="{FF2B5EF4-FFF2-40B4-BE49-F238E27FC236}">
                <a16:creationId xmlns:a16="http://schemas.microsoft.com/office/drawing/2014/main" id="{76806D48-483D-495E-9D8C-394A00FC55FA}"/>
              </a:ext>
            </a:extLst>
          </p:cNvPr>
          <p:cNvSpPr txBox="1"/>
          <p:nvPr/>
        </p:nvSpPr>
        <p:spPr>
          <a:xfrm>
            <a:off x="5625358" y="490330"/>
            <a:ext cx="6485362" cy="757130"/>
          </a:xfrm>
          <a:prstGeom prst="rect">
            <a:avLst/>
          </a:prstGeom>
          <a:noFill/>
        </p:spPr>
        <p:txBody>
          <a:bodyPr wrap="square" rtlCol="0">
            <a:spAutoFit/>
          </a:bodyPr>
          <a:lstStyle/>
          <a:p>
            <a:pPr lvl="0" algn="r" defTabSz="914400" eaLnBrk="1" hangingPunct="1">
              <a:lnSpc>
                <a:spcPct val="90000"/>
              </a:lnSpc>
              <a:spcBef>
                <a:spcPts val="1000"/>
              </a:spcBef>
              <a:defRPr/>
            </a:pPr>
            <a:r>
              <a:rPr lang="fr-FR" sz="4800" dirty="0">
                <a:solidFill>
                  <a:srgbClr val="008000"/>
                </a:solidFill>
                <a:latin typeface="Source Sans Pro" panose="020B0503030403020204" pitchFamily="34" charset="0"/>
                <a:ea typeface="Source Sans Pro" panose="020B0503030403020204" pitchFamily="34" charset="0"/>
                <a:cs typeface="Calibri" panose="020F0502020204030204" pitchFamily="34" charset="0"/>
              </a:rPr>
              <a:t>OBJECTIFS</a:t>
            </a:r>
          </a:p>
        </p:txBody>
      </p:sp>
      <p:graphicFrame>
        <p:nvGraphicFramePr>
          <p:cNvPr id="5" name="Diagram 4">
            <a:extLst>
              <a:ext uri="{FF2B5EF4-FFF2-40B4-BE49-F238E27FC236}">
                <a16:creationId xmlns:a16="http://schemas.microsoft.com/office/drawing/2014/main" id="{911253E2-7C8B-5396-FF38-7F4BD8290AA2}"/>
              </a:ext>
            </a:extLst>
          </p:cNvPr>
          <p:cNvGraphicFramePr/>
          <p:nvPr>
            <p:extLst>
              <p:ext uri="{D42A27DB-BD31-4B8C-83A1-F6EECF244321}">
                <p14:modId xmlns:p14="http://schemas.microsoft.com/office/powerpoint/2010/main" val="1851491005"/>
              </p:ext>
            </p:extLst>
          </p:nvPr>
        </p:nvGraphicFramePr>
        <p:xfrm>
          <a:off x="1122218" y="2506133"/>
          <a:ext cx="10827327" cy="58481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0156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47B704B-3015-4206-84F2-77EB0E9C4753}"/>
              </a:ext>
            </a:extLst>
          </p:cNvPr>
          <p:cNvSpPr>
            <a:spLocks noGrp="1"/>
          </p:cNvSpPr>
          <p:nvPr>
            <p:ph type="sldNum" sz="quarter" idx="12"/>
          </p:nvPr>
        </p:nvSpPr>
        <p:spPr/>
        <p:txBody>
          <a:bodyPr/>
          <a:lstStyle/>
          <a:p>
            <a:pPr marL="0" marR="0" lvl="0" indent="0" algn="ctr" defTabSz="584200" rtl="0" eaLnBrk="1" fontAlgn="auto" latinLnBrk="0" hangingPunct="0">
              <a:lnSpc>
                <a:spcPct val="100000"/>
              </a:lnSpc>
              <a:spcBef>
                <a:spcPts val="0"/>
              </a:spcBef>
              <a:spcAft>
                <a:spcPts val="0"/>
              </a:spcAft>
              <a:buClrTx/>
              <a:buSzTx/>
              <a:buFontTx/>
              <a:buNone/>
              <a:tabLst/>
              <a:defRPr/>
            </a:pPr>
            <a:fld id="{1944D41C-65DB-4833-8D6C-22074FB5FB8B}" type="slidenum">
              <a:rPr kumimoji="0" lang="en-US" altLang="en-US" sz="2400" b="1" i="0" u="none" strike="noStrike" kern="0" cap="none" spc="0" normalizeH="0" baseline="0" noProof="0" smtClean="0">
                <a:ln>
                  <a:noFill/>
                </a:ln>
                <a:solidFill>
                  <a:srgbClr val="FFFFFF"/>
                </a:solidFill>
                <a:effectLst/>
                <a:uLnTx/>
                <a:uFillTx/>
                <a:latin typeface="Helvetica Neue"/>
                <a:sym typeface="Helvetica Neue"/>
              </a:rPr>
              <a:pPr marL="0" marR="0" lvl="0" indent="0" algn="ctr" defTabSz="584200" rtl="0" eaLnBrk="1" fontAlgn="auto" latinLnBrk="0" hangingPunct="0">
                <a:lnSpc>
                  <a:spcPct val="100000"/>
                </a:lnSpc>
                <a:spcBef>
                  <a:spcPts val="0"/>
                </a:spcBef>
                <a:spcAft>
                  <a:spcPts val="0"/>
                </a:spcAft>
                <a:buClrTx/>
                <a:buSzTx/>
                <a:buFontTx/>
                <a:buNone/>
                <a:tabLst/>
                <a:defRPr/>
              </a:pPr>
              <a:t>8</a:t>
            </a:fld>
            <a:endParaRPr kumimoji="0" lang="en-US" altLang="en-US" sz="2400" b="1" i="0" u="none" strike="noStrike" kern="0" cap="none" spc="0" normalizeH="0" baseline="0" noProof="0" dirty="0">
              <a:ln>
                <a:noFill/>
              </a:ln>
              <a:solidFill>
                <a:srgbClr val="FFFFFF"/>
              </a:solidFill>
              <a:effectLst/>
              <a:uLnTx/>
              <a:uFillTx/>
              <a:latin typeface="Helvetica Neue"/>
              <a:sym typeface="Helvetica Neue"/>
            </a:endParaRPr>
          </a:p>
        </p:txBody>
      </p:sp>
      <p:sp>
        <p:nvSpPr>
          <p:cNvPr id="2" name="TextBox 1">
            <a:extLst>
              <a:ext uri="{FF2B5EF4-FFF2-40B4-BE49-F238E27FC236}">
                <a16:creationId xmlns:a16="http://schemas.microsoft.com/office/drawing/2014/main" id="{76806D48-483D-495E-9D8C-394A00FC55FA}"/>
              </a:ext>
            </a:extLst>
          </p:cNvPr>
          <p:cNvSpPr txBox="1"/>
          <p:nvPr/>
        </p:nvSpPr>
        <p:spPr>
          <a:xfrm>
            <a:off x="5625358" y="490330"/>
            <a:ext cx="6485362" cy="757130"/>
          </a:xfrm>
          <a:prstGeom prst="rect">
            <a:avLst/>
          </a:prstGeom>
          <a:noFill/>
        </p:spPr>
        <p:txBody>
          <a:bodyPr wrap="square" rtlCol="0">
            <a:spAutoFit/>
          </a:bodyPr>
          <a:lstStyle/>
          <a:p>
            <a:pPr lvl="0" algn="r" defTabSz="914400" hangingPunct="1">
              <a:lnSpc>
                <a:spcPct val="90000"/>
              </a:lnSpc>
              <a:spcBef>
                <a:spcPts val="1000"/>
              </a:spcBef>
              <a:defRPr/>
            </a:pPr>
            <a:r>
              <a:rPr lang="fr-FR" sz="4800" dirty="0">
                <a:solidFill>
                  <a:srgbClr val="008000"/>
                </a:solidFill>
                <a:latin typeface="Source Sans Pro" panose="020B0503030403020204" pitchFamily="34" charset="0"/>
                <a:ea typeface="Source Sans Pro" panose="020B0503030403020204" pitchFamily="34" charset="0"/>
                <a:cs typeface="Calibri" panose="020F0502020204030204" pitchFamily="34" charset="0"/>
              </a:rPr>
              <a:t>CIBLES DE LA MISSION</a:t>
            </a:r>
            <a:endParaRPr lang="en-GB" sz="4800" dirty="0">
              <a:solidFill>
                <a:srgbClr val="008000"/>
              </a:solidFill>
              <a:latin typeface="Source Sans Pro" panose="020B0503030403020204" pitchFamily="34" charset="0"/>
              <a:ea typeface="Source Sans Pro" panose="020B0503030403020204" pitchFamily="34" charset="0"/>
              <a:cs typeface="Calibri" panose="020F0502020204030204" pitchFamily="34" charset="0"/>
            </a:endParaRPr>
          </a:p>
        </p:txBody>
      </p:sp>
      <p:graphicFrame>
        <p:nvGraphicFramePr>
          <p:cNvPr id="11" name="Diagram 10">
            <a:extLst>
              <a:ext uri="{FF2B5EF4-FFF2-40B4-BE49-F238E27FC236}">
                <a16:creationId xmlns:a16="http://schemas.microsoft.com/office/drawing/2014/main" id="{B96AC0EF-D837-EC0A-0B90-8AD69A431631}"/>
              </a:ext>
            </a:extLst>
          </p:cNvPr>
          <p:cNvGraphicFramePr/>
          <p:nvPr>
            <p:extLst>
              <p:ext uri="{D42A27DB-BD31-4B8C-83A1-F6EECF244321}">
                <p14:modId xmlns:p14="http://schemas.microsoft.com/office/powerpoint/2010/main" val="1646562470"/>
              </p:ext>
            </p:extLst>
          </p:nvPr>
        </p:nvGraphicFramePr>
        <p:xfrm>
          <a:off x="1290424" y="3260232"/>
          <a:ext cx="10285049" cy="57799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7056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47B704B-3015-4206-84F2-77EB0E9C4753}"/>
              </a:ext>
            </a:extLst>
          </p:cNvPr>
          <p:cNvSpPr>
            <a:spLocks noGrp="1"/>
          </p:cNvSpPr>
          <p:nvPr>
            <p:ph type="sldNum" sz="quarter" idx="12"/>
          </p:nvPr>
        </p:nvSpPr>
        <p:spPr/>
        <p:txBody>
          <a:bodyPr/>
          <a:lstStyle/>
          <a:p>
            <a:pPr marL="0" marR="0" lvl="0" indent="0" algn="ctr" defTabSz="584200" rtl="0" eaLnBrk="1" fontAlgn="auto" latinLnBrk="0" hangingPunct="0">
              <a:lnSpc>
                <a:spcPct val="100000"/>
              </a:lnSpc>
              <a:spcBef>
                <a:spcPts val="0"/>
              </a:spcBef>
              <a:spcAft>
                <a:spcPts val="0"/>
              </a:spcAft>
              <a:buClrTx/>
              <a:buSzTx/>
              <a:buFontTx/>
              <a:buNone/>
              <a:tabLst/>
              <a:defRPr/>
            </a:pPr>
            <a:fld id="{1944D41C-65DB-4833-8D6C-22074FB5FB8B}" type="slidenum">
              <a:rPr kumimoji="0" lang="en-US" altLang="en-US" sz="2400" b="1" i="0" u="none" strike="noStrike" kern="0" cap="none" spc="0" normalizeH="0" baseline="0" noProof="0" smtClean="0">
                <a:ln>
                  <a:noFill/>
                </a:ln>
                <a:solidFill>
                  <a:srgbClr val="FFFFFF"/>
                </a:solidFill>
                <a:effectLst/>
                <a:uLnTx/>
                <a:uFillTx/>
                <a:latin typeface="Helvetica Neue"/>
                <a:sym typeface="Helvetica Neue"/>
              </a:rPr>
              <a:pPr marL="0" marR="0" lvl="0" indent="0" algn="ctr" defTabSz="584200" rtl="0" eaLnBrk="1" fontAlgn="auto" latinLnBrk="0" hangingPunct="0">
                <a:lnSpc>
                  <a:spcPct val="100000"/>
                </a:lnSpc>
                <a:spcBef>
                  <a:spcPts val="0"/>
                </a:spcBef>
                <a:spcAft>
                  <a:spcPts val="0"/>
                </a:spcAft>
                <a:buClrTx/>
                <a:buSzTx/>
                <a:buFontTx/>
                <a:buNone/>
                <a:tabLst/>
                <a:defRPr/>
              </a:pPr>
              <a:t>9</a:t>
            </a:fld>
            <a:endParaRPr kumimoji="0" lang="en-US" altLang="en-US" sz="2400" b="1" i="0" u="none" strike="noStrike" kern="0" cap="none" spc="0" normalizeH="0" baseline="0" noProof="0" dirty="0">
              <a:ln>
                <a:noFill/>
              </a:ln>
              <a:solidFill>
                <a:srgbClr val="FFFFFF"/>
              </a:solidFill>
              <a:effectLst/>
              <a:uLnTx/>
              <a:uFillTx/>
              <a:latin typeface="Helvetica Neue"/>
              <a:sym typeface="Helvetica Neue"/>
            </a:endParaRPr>
          </a:p>
        </p:txBody>
      </p:sp>
      <p:sp>
        <p:nvSpPr>
          <p:cNvPr id="2" name="TextBox 1">
            <a:extLst>
              <a:ext uri="{FF2B5EF4-FFF2-40B4-BE49-F238E27FC236}">
                <a16:creationId xmlns:a16="http://schemas.microsoft.com/office/drawing/2014/main" id="{76806D48-483D-495E-9D8C-394A00FC55FA}"/>
              </a:ext>
            </a:extLst>
          </p:cNvPr>
          <p:cNvSpPr txBox="1"/>
          <p:nvPr/>
        </p:nvSpPr>
        <p:spPr>
          <a:xfrm>
            <a:off x="5625358" y="490330"/>
            <a:ext cx="6485362" cy="757130"/>
          </a:xfrm>
          <a:prstGeom prst="rect">
            <a:avLst/>
          </a:prstGeom>
          <a:noFill/>
        </p:spPr>
        <p:txBody>
          <a:bodyPr wrap="square" rtlCol="0">
            <a:spAutoFit/>
          </a:bodyPr>
          <a:lstStyle/>
          <a:p>
            <a:pPr lvl="0" algn="r" defTabSz="914400" hangingPunct="1">
              <a:lnSpc>
                <a:spcPct val="90000"/>
              </a:lnSpc>
              <a:spcBef>
                <a:spcPts val="1000"/>
              </a:spcBef>
              <a:defRPr/>
            </a:pPr>
            <a:r>
              <a:rPr lang="fr-FR" sz="4800" dirty="0">
                <a:solidFill>
                  <a:srgbClr val="008000"/>
                </a:solidFill>
                <a:latin typeface="Source Sans Pro" panose="020B0503030403020204" pitchFamily="34" charset="0"/>
                <a:ea typeface="Source Sans Pro" panose="020B0503030403020204" pitchFamily="34" charset="0"/>
                <a:cs typeface="Calibri" panose="020F0502020204030204" pitchFamily="34" charset="0"/>
              </a:rPr>
              <a:t>CIBLES DE LA MISSION</a:t>
            </a:r>
            <a:endParaRPr lang="en-GB" sz="4800" dirty="0">
              <a:solidFill>
                <a:srgbClr val="008000"/>
              </a:solidFill>
              <a:latin typeface="Source Sans Pro" panose="020B0503030403020204" pitchFamily="34" charset="0"/>
              <a:ea typeface="Source Sans Pro" panose="020B0503030403020204" pitchFamily="34" charset="0"/>
              <a:cs typeface="Calibri" panose="020F0502020204030204" pitchFamily="34" charset="0"/>
            </a:endParaRPr>
          </a:p>
        </p:txBody>
      </p:sp>
      <p:graphicFrame>
        <p:nvGraphicFramePr>
          <p:cNvPr id="5" name="Diagram 4">
            <a:extLst>
              <a:ext uri="{FF2B5EF4-FFF2-40B4-BE49-F238E27FC236}">
                <a16:creationId xmlns:a16="http://schemas.microsoft.com/office/drawing/2014/main" id="{1DBFD1FD-7BEF-58B4-9FD1-C89A5887478C}"/>
              </a:ext>
            </a:extLst>
          </p:cNvPr>
          <p:cNvGraphicFramePr/>
          <p:nvPr>
            <p:extLst>
              <p:ext uri="{D42A27DB-BD31-4B8C-83A1-F6EECF244321}">
                <p14:modId xmlns:p14="http://schemas.microsoft.com/office/powerpoint/2010/main" val="610792649"/>
              </p:ext>
            </p:extLst>
          </p:nvPr>
        </p:nvGraphicFramePr>
        <p:xfrm>
          <a:off x="893618" y="2755772"/>
          <a:ext cx="10931237" cy="62843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35935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ISLEGEND" val="true"/>
</p:tagLst>
</file>

<file path=ppt/tags/tag11.xml><?xml version="1.0" encoding="utf-8"?>
<p:tagLst xmlns:a="http://schemas.openxmlformats.org/drawingml/2006/main" xmlns:r="http://schemas.openxmlformats.org/officeDocument/2006/relationships" xmlns:p="http://schemas.openxmlformats.org/presentationml/2006/main">
  <p:tag name="ISLEGEND" val="true"/>
</p:tagLst>
</file>

<file path=ppt/tags/tag12.xml><?xml version="1.0" encoding="utf-8"?>
<p:tagLst xmlns:a="http://schemas.openxmlformats.org/drawingml/2006/main" xmlns:r="http://schemas.openxmlformats.org/officeDocument/2006/relationships" xmlns:p="http://schemas.openxmlformats.org/presentationml/2006/main">
  <p:tag name="ISLEGEND" val="true"/>
</p:tagLst>
</file>

<file path=ppt/tags/tag13.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5.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6.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7.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9.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20.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1.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22.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3.xml><?xml version="1.0" encoding="utf-8"?>
<p:tagLst xmlns:a="http://schemas.openxmlformats.org/drawingml/2006/main" xmlns:r="http://schemas.openxmlformats.org/officeDocument/2006/relationships" xmlns:p="http://schemas.openxmlformats.org/presentationml/2006/main">
  <p:tag name="ISLEGEND" val="true"/>
</p:tagLst>
</file>

<file path=ppt/tags/tag24.xml><?xml version="1.0" encoding="utf-8"?>
<p:tagLst xmlns:a="http://schemas.openxmlformats.org/drawingml/2006/main" xmlns:r="http://schemas.openxmlformats.org/officeDocument/2006/relationships" xmlns:p="http://schemas.openxmlformats.org/presentationml/2006/main">
  <p:tag name="ISLEGEND" val="true"/>
</p:tagLst>
</file>

<file path=ppt/tags/tag25.xml><?xml version="1.0" encoding="utf-8"?>
<p:tagLst xmlns:a="http://schemas.openxmlformats.org/drawingml/2006/main" xmlns:r="http://schemas.openxmlformats.org/officeDocument/2006/relationships" xmlns:p="http://schemas.openxmlformats.org/presentationml/2006/main">
  <p:tag name="ISLEGEND" val="true"/>
</p:tagLst>
</file>

<file path=ppt/tags/tag26.xml><?xml version="1.0" encoding="utf-8"?>
<p:tagLst xmlns:a="http://schemas.openxmlformats.org/drawingml/2006/main" xmlns:r="http://schemas.openxmlformats.org/officeDocument/2006/relationships" xmlns:p="http://schemas.openxmlformats.org/presentationml/2006/main">
  <p:tag name="ISLEGEND" val="true"/>
</p:tagLst>
</file>

<file path=ppt/tags/tag27.xml><?xml version="1.0" encoding="utf-8"?>
<p:tagLst xmlns:a="http://schemas.openxmlformats.org/drawingml/2006/main" xmlns:r="http://schemas.openxmlformats.org/officeDocument/2006/relationships" xmlns:p="http://schemas.openxmlformats.org/presentationml/2006/main">
  <p:tag name="ISLEGEND" val="true"/>
</p:tagLst>
</file>

<file path=ppt/tags/tag28.xml><?xml version="1.0" encoding="utf-8"?>
<p:tagLst xmlns:a="http://schemas.openxmlformats.org/drawingml/2006/main" xmlns:r="http://schemas.openxmlformats.org/officeDocument/2006/relationships" xmlns:p="http://schemas.openxmlformats.org/presentationml/2006/main">
  <p:tag name="ISLEGEND" val="true"/>
</p:tagLst>
</file>

<file path=ppt/tags/tag29.xml><?xml version="1.0" encoding="utf-8"?>
<p:tagLst xmlns:a="http://schemas.openxmlformats.org/drawingml/2006/main" xmlns:r="http://schemas.openxmlformats.org/officeDocument/2006/relationships" xmlns:p="http://schemas.openxmlformats.org/presentationml/2006/main">
  <p:tag name="ISLEGEND" val="true"/>
</p:tagLst>
</file>

<file path=ppt/tags/tag3.xml><?xml version="1.0" encoding="utf-8"?>
<p:tagLst xmlns:a="http://schemas.openxmlformats.org/drawingml/2006/main" xmlns:r="http://schemas.openxmlformats.org/officeDocument/2006/relationships" xmlns:p="http://schemas.openxmlformats.org/presentationml/2006/main">
  <p:tag name="NAME" val="Moon"/>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SHAPENAME" val="LogoImag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sLCdCr7b8V5tMAt5Ww18V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RKavpBkrQmePNlfDcmVqTw"/>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ISLEGEND" val="true"/>
</p:tagLst>
</file>

<file path=ppt/tags/tag9.xml><?xml version="1.0" encoding="utf-8"?>
<p:tagLst xmlns:a="http://schemas.openxmlformats.org/drawingml/2006/main" xmlns:r="http://schemas.openxmlformats.org/officeDocument/2006/relationships" xmlns:p="http://schemas.openxmlformats.org/presentationml/2006/main">
  <p:tag name="ISLEGEND" val="true"/>
</p:tagLst>
</file>

<file path=ppt/theme/theme1.xml><?xml version="1.0" encoding="utf-8"?>
<a:theme xmlns:a="http://schemas.openxmlformats.org/drawingml/2006/main" name="Titel slide">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äsentation2" id="{DDBF05E1-656B-C44F-BBE8-18C24706E747}" vid="{8257E685-30C7-3440-9BD3-3ECA62FD13A7}"/>
    </a:ext>
  </a:extLst>
</a:theme>
</file>

<file path=ppt/theme/theme2.xml><?xml version="1.0" encoding="utf-8"?>
<a:theme xmlns:a="http://schemas.openxmlformats.org/drawingml/2006/main" name="Slide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2" id="{DDBF05E1-656B-C44F-BBE8-18C24706E747}" vid="{94F1ED54-557C-3242-B556-724B7FC43D5D}"/>
    </a:ext>
  </a:extLst>
</a:theme>
</file>

<file path=ppt/theme/theme3.xml><?xml version="1.0" encoding="utf-8"?>
<a:theme xmlns:a="http://schemas.openxmlformats.org/drawingml/2006/main" name="Slide 3">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äsentation2" id="{DDBF05E1-656B-C44F-BBE8-18C24706E747}" vid="{BF1C2614-1D8F-DA4B-B62C-BD506349A1CC}"/>
    </a:ext>
  </a:extLst>
</a:theme>
</file>

<file path=ppt/theme/theme4.xml><?xml version="1.0" encoding="utf-8"?>
<a:theme xmlns:a="http://schemas.openxmlformats.org/drawingml/2006/main" name="Firm Format - template_Blue">
  <a:themeElements>
    <a:clrScheme name="NEC">
      <a:dk1>
        <a:srgbClr val="000000"/>
      </a:dk1>
      <a:lt1>
        <a:srgbClr val="FFFFFF"/>
      </a:lt1>
      <a:dk2>
        <a:srgbClr val="006600"/>
      </a:dk2>
      <a:lt2>
        <a:srgbClr val="FFFFFF"/>
      </a:lt2>
      <a:accent1>
        <a:srgbClr val="C2F0C2"/>
      </a:accent1>
      <a:accent2>
        <a:srgbClr val="33CC33"/>
      </a:accent2>
      <a:accent3>
        <a:srgbClr val="009900"/>
      </a:accent3>
      <a:accent4>
        <a:srgbClr val="006600"/>
      </a:accent4>
      <a:accent5>
        <a:srgbClr val="92D050"/>
      </a:accent5>
      <a:accent6>
        <a:srgbClr val="808080"/>
      </a:accent6>
      <a:hlink>
        <a:srgbClr val="009900"/>
      </a:hlink>
      <a:folHlink>
        <a:srgbClr val="00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McKinsey Grey-Blue">
        <a:dk1>
          <a:srgbClr val="000000"/>
        </a:dk1>
        <a:lt1>
          <a:srgbClr val="FFFFFF"/>
        </a:lt1>
        <a:dk2>
          <a:srgbClr val="002960"/>
        </a:dk2>
        <a:lt2>
          <a:srgbClr val="FFFFFF"/>
        </a:lt2>
        <a:accent1>
          <a:srgbClr val="C5C5C5"/>
        </a:accent1>
        <a:accent2>
          <a:srgbClr val="00ADEF"/>
        </a:accent2>
        <a:accent3>
          <a:srgbClr val="0065BD"/>
        </a:accent3>
        <a:accent4>
          <a:srgbClr val="002960"/>
        </a:accent4>
        <a:accent5>
          <a:srgbClr val="F27F00"/>
        </a:accent5>
        <a:accent6>
          <a:srgbClr val="808080"/>
        </a:accent6>
        <a:hlink>
          <a:srgbClr val="0065BD"/>
        </a:hlink>
        <a:folHlink>
          <a:srgbClr val="002960"/>
        </a:folHlink>
      </a:clrScheme>
      <a:clrMap bg1="lt1" tx1="dk1" bg2="lt2" tx2="dk2" accent1="accent1" accent2="accent2" accent3="accent3" accent4="accent4" accent5="accent5" accent6="accent6" hlink="hlink" folHlink="folHlink"/>
    </a:extraClrScheme>
    <a:extraClrScheme>
      <a:clrScheme name="McKinsey Cyan-Blue">
        <a:dk1>
          <a:srgbClr val="000000"/>
        </a:dk1>
        <a:lt1>
          <a:srgbClr val="FFFFFF"/>
        </a:lt1>
        <a:dk2>
          <a:srgbClr val="002960"/>
        </a:dk2>
        <a:lt2>
          <a:srgbClr val="FFFFFF"/>
        </a:lt2>
        <a:accent1>
          <a:srgbClr val="C9F0FF"/>
        </a:accent1>
        <a:accent2>
          <a:srgbClr val="00ADEF"/>
        </a:accent2>
        <a:accent3>
          <a:srgbClr val="0065BD"/>
        </a:accent3>
        <a:accent4>
          <a:srgbClr val="002960"/>
        </a:accent4>
        <a:accent5>
          <a:srgbClr val="F27F00"/>
        </a:accent5>
        <a:accent6>
          <a:srgbClr val="808080"/>
        </a:accent6>
        <a:hlink>
          <a:srgbClr val="006983"/>
        </a:hlink>
        <a:folHlink>
          <a:srgbClr val="3333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irm Format - template - blue - normal" id="{D3E13674-A1AE-4CD7-A766-C89FB4327D25}" vid="{EFCF8206-EE22-4ED1-8604-A72CD5CE5B04}"/>
    </a:ext>
  </a:extLst>
</a:theme>
</file>

<file path=ppt/theme/theme5.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5946a2d-77b0-45d7-85b4-79cafa3b5960">
      <Terms xmlns="http://schemas.microsoft.com/office/infopath/2007/PartnerControls"/>
    </lcf76f155ced4ddcb4097134ff3c332f>
    <TaxCatchAll xmlns="3e02667f-0271-471b-bd6e-11a2e16def1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658AF25A1562843AF5740A53958D387" ma:contentTypeVersion="18" ma:contentTypeDescription="Create a new document." ma:contentTypeScope="" ma:versionID="c4e7c157f4619630fdc30c29bab3974d">
  <xsd:schema xmlns:xsd="http://www.w3.org/2001/XMLSchema" xmlns:xs="http://www.w3.org/2001/XMLSchema" xmlns:p="http://schemas.microsoft.com/office/2006/metadata/properties" xmlns:ns2="e5946a2d-77b0-45d7-85b4-79cafa3b5960" xmlns:ns3="e4b47e93-2d86-46c6-9aa4-cbd992e7de24" xmlns:ns4="3e02667f-0271-471b-bd6e-11a2e16def1d" targetNamespace="http://schemas.microsoft.com/office/2006/metadata/properties" ma:root="true" ma:fieldsID="b7eb5bded5ec72b95bc2be3f5c191a47" ns2:_="" ns3:_="" ns4:_="">
    <xsd:import namespace="e5946a2d-77b0-45d7-85b4-79cafa3b5960"/>
    <xsd:import namespace="e4b47e93-2d86-46c6-9aa4-cbd992e7de24"/>
    <xsd:import namespace="3e02667f-0271-471b-bd6e-11a2e16def1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946a2d-77b0-45d7-85b4-79cafa3b59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a6c10d7-b926-4fc0-945e-3cbf5049f6b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4b47e93-2d86-46c6-9aa4-cbd992e7de2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e02667f-0271-471b-bd6e-11a2e16def1d"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da606b58-8fa8-4cbd-b1ef-34ee062a5d34}" ma:internalName="TaxCatchAll" ma:showField="CatchAllData" ma:web="e4b47e93-2d86-46c6-9aa4-cbd992e7de2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7833948-154B-4063-A76E-A79859761C68}">
  <ds:schemaRefs>
    <ds:schemaRef ds:uri="http://schemas.microsoft.com/office/2006/metadata/properties"/>
    <ds:schemaRef ds:uri="http://schemas.microsoft.com/office/infopath/2007/PartnerControls"/>
    <ds:schemaRef ds:uri="e5946a2d-77b0-45d7-85b4-79cafa3b5960"/>
    <ds:schemaRef ds:uri="3e02667f-0271-471b-bd6e-11a2e16def1d"/>
  </ds:schemaRefs>
</ds:datastoreItem>
</file>

<file path=customXml/itemProps2.xml><?xml version="1.0" encoding="utf-8"?>
<ds:datastoreItem xmlns:ds="http://schemas.openxmlformats.org/officeDocument/2006/customXml" ds:itemID="{1B74005B-DB4B-43A4-8DEE-76E45CE77D58}">
  <ds:schemaRefs>
    <ds:schemaRef ds:uri="http://schemas.microsoft.com/sharepoint/v3/contenttype/forms"/>
  </ds:schemaRefs>
</ds:datastoreItem>
</file>

<file path=customXml/itemProps3.xml><?xml version="1.0" encoding="utf-8"?>
<ds:datastoreItem xmlns:ds="http://schemas.openxmlformats.org/officeDocument/2006/customXml" ds:itemID="{6ACA080B-7B8A-426B-93F0-74A15F36A2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946a2d-77b0-45d7-85b4-79cafa3b5960"/>
    <ds:schemaRef ds:uri="e4b47e93-2d86-46c6-9aa4-cbd992e7de24"/>
    <ds:schemaRef ds:uri="3e02667f-0271-471b-bd6e-11a2e16def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Titel slide</Template>
  <TotalTime>17416</TotalTime>
  <Words>691</Words>
  <Application>Microsoft Office PowerPoint</Application>
  <PresentationFormat>Custom</PresentationFormat>
  <Paragraphs>111</Paragraphs>
  <Slides>15</Slides>
  <Notes>15</Notes>
  <HiddenSlides>0</HiddenSlides>
  <MMClips>0</MMClips>
  <ScaleCrop>false</ScaleCrop>
  <HeadingPairs>
    <vt:vector size="4" baseType="variant">
      <vt:variant>
        <vt:lpstr>Theme</vt:lpstr>
      </vt:variant>
      <vt:variant>
        <vt:i4>4</vt:i4>
      </vt:variant>
      <vt:variant>
        <vt:lpstr>Slide Titles</vt:lpstr>
      </vt:variant>
      <vt:variant>
        <vt:i4>15</vt:i4>
      </vt:variant>
    </vt:vector>
  </HeadingPairs>
  <TitlesOfParts>
    <vt:vector size="19" baseType="lpstr">
      <vt:lpstr>Titel slide</vt:lpstr>
      <vt:lpstr>Slide 2</vt:lpstr>
      <vt:lpstr>Slide 3</vt:lpstr>
      <vt:lpstr>Firm Format - template_Blue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Dr. Aladdin Jokhosha</dc:creator>
  <cp:lastModifiedBy>Harvey Kosigah DE HARDT-KAFFILS</cp:lastModifiedBy>
  <cp:revision>400</cp:revision>
  <cp:lastPrinted>2022-12-02T10:42:05Z</cp:lastPrinted>
  <dcterms:created xsi:type="dcterms:W3CDTF">2020-06-11T20:22:14Z</dcterms:created>
  <dcterms:modified xsi:type="dcterms:W3CDTF">2024-05-16T14:38:45Z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0x010100A658AF25A1562843AF5740A53958D387</vt:lpwstr>
  </property>
</Properties>
</file>